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2" r:id="rId4"/>
  </p:sldMasterIdLst>
  <p:notesMasterIdLst>
    <p:notesMasterId r:id="rId44"/>
  </p:notesMasterIdLst>
  <p:handoutMasterIdLst>
    <p:handoutMasterId r:id="rId45"/>
  </p:handoutMasterIdLst>
  <p:sldIdLst>
    <p:sldId id="256" r:id="rId5"/>
    <p:sldId id="298" r:id="rId6"/>
    <p:sldId id="299" r:id="rId7"/>
    <p:sldId id="277" r:id="rId8"/>
    <p:sldId id="295" r:id="rId9"/>
    <p:sldId id="296" r:id="rId10"/>
    <p:sldId id="297" r:id="rId11"/>
    <p:sldId id="289" r:id="rId12"/>
    <p:sldId id="300" r:id="rId13"/>
    <p:sldId id="339" r:id="rId14"/>
    <p:sldId id="301" r:id="rId15"/>
    <p:sldId id="341" r:id="rId16"/>
    <p:sldId id="343" r:id="rId17"/>
    <p:sldId id="303" r:id="rId18"/>
    <p:sldId id="305" r:id="rId19"/>
    <p:sldId id="304" r:id="rId20"/>
    <p:sldId id="332" r:id="rId21"/>
    <p:sldId id="334" r:id="rId22"/>
    <p:sldId id="306" r:id="rId23"/>
    <p:sldId id="307" r:id="rId24"/>
    <p:sldId id="335" r:id="rId25"/>
    <p:sldId id="308" r:id="rId26"/>
    <p:sldId id="309" r:id="rId27"/>
    <p:sldId id="328" r:id="rId28"/>
    <p:sldId id="329" r:id="rId29"/>
    <p:sldId id="326" r:id="rId30"/>
    <p:sldId id="323" r:id="rId31"/>
    <p:sldId id="325" r:id="rId32"/>
    <p:sldId id="322" r:id="rId33"/>
    <p:sldId id="312" r:id="rId34"/>
    <p:sldId id="313" r:id="rId35"/>
    <p:sldId id="314" r:id="rId36"/>
    <p:sldId id="318" r:id="rId37"/>
    <p:sldId id="320" r:id="rId38"/>
    <p:sldId id="316" r:id="rId39"/>
    <p:sldId id="331" r:id="rId40"/>
    <p:sldId id="315" r:id="rId41"/>
    <p:sldId id="336" r:id="rId42"/>
    <p:sldId id="317"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360" userDrawn="1">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 id="{24D84221-5337-8F91-AB83-3947E416A7E7}" name="Luisa Abels" initials="LA" userId="7764456c301dba71"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5" name="Author" initials="A" lastIdx="0" clrIdx="4"/>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48312"/>
    <a:srgbClr val="FF0000"/>
    <a:srgbClr val="9A450C"/>
    <a:srgbClr val="A9D18E"/>
    <a:srgbClr val="FFD966"/>
    <a:srgbClr val="0070C0"/>
    <a:srgbClr val="FBEFE9"/>
    <a:srgbClr val="F7BFA4"/>
    <a:srgbClr val="E9E6D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5287988-D977-4E87-AFF9-136EC6F17FE5}" v="137" dt="2024-12-11T08:35:22.402"/>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69CF1AB2-1976-4502-BF36-3FF5EA218861}" styleName="Mittlere Formatvorlage 4 - Akz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1858" autoAdjust="0"/>
  </p:normalViewPr>
  <p:slideViewPr>
    <p:cSldViewPr snapToGrid="0">
      <p:cViewPr>
        <p:scale>
          <a:sx n="66" d="100"/>
          <a:sy n="66" d="100"/>
        </p:scale>
        <p:origin x="1210" y="235"/>
      </p:cViewPr>
      <p:guideLst>
        <p:guide orient="horz" pos="3360"/>
        <p:guide pos="3840"/>
      </p:guideLst>
    </p:cSldViewPr>
  </p:slideViewPr>
  <p:notesTextViewPr>
    <p:cViewPr>
      <p:scale>
        <a:sx n="1" d="1"/>
        <a:sy n="1" d="1"/>
      </p:scale>
      <p:origin x="0" y="0"/>
    </p:cViewPr>
  </p:notesTextViewPr>
  <p:notesViewPr>
    <p:cSldViewPr snapToGrid="0">
      <p:cViewPr>
        <p:scale>
          <a:sx n="1" d="2"/>
          <a:sy n="1" d="2"/>
        </p:scale>
        <p:origin x="4632" y="133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presProps" Target="presProps.xml"/><Relationship Id="rId50" Type="http://schemas.openxmlformats.org/officeDocument/2006/relationships/tableStyles" Target="tableStyle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commentAuthors" Target="commen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handoutMaster" Target="handoutMasters/handoutMaster1.xml"/><Relationship Id="rId53" Type="http://schemas.microsoft.com/office/2018/10/relationships/authors" Target="author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notesMaster" Target="notesMasters/notesMaster1.xml"/><Relationship Id="rId52"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viewProps" Target="viewProps.xml"/><Relationship Id="rId8" Type="http://schemas.openxmlformats.org/officeDocument/2006/relationships/slide" Target="slides/slide4.xml"/><Relationship Id="rId51"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uisa Abels" userId="7764456c301dba71" providerId="LiveId" clId="{A854B7AA-A014-429C-A1DD-791EC0110965}"/>
    <pc:docChg chg="undo custSel addSld delSld modSld sldOrd">
      <pc:chgData name="Luisa Abels" userId="7764456c301dba71" providerId="LiveId" clId="{A854B7AA-A014-429C-A1DD-791EC0110965}" dt="2024-12-09T14:24:02.497" v="3827" actId="20577"/>
      <pc:docMkLst>
        <pc:docMk/>
      </pc:docMkLst>
      <pc:sldChg chg="addSp modSp mod">
        <pc:chgData name="Luisa Abels" userId="7764456c301dba71" providerId="LiveId" clId="{A854B7AA-A014-429C-A1DD-791EC0110965}" dt="2024-12-09T13:05:56.009" v="2036" actId="1076"/>
        <pc:sldMkLst>
          <pc:docMk/>
          <pc:sldMk cId="1642425379" sldId="256"/>
        </pc:sldMkLst>
        <pc:spChg chg="mod">
          <ac:chgData name="Luisa Abels" userId="7764456c301dba71" providerId="LiveId" clId="{A854B7AA-A014-429C-A1DD-791EC0110965}" dt="2024-12-03T16:02:06.500" v="6" actId="790"/>
          <ac:spMkLst>
            <pc:docMk/>
            <pc:sldMk cId="1642425379" sldId="256"/>
            <ac:spMk id="2" creationId="{216815C6-3AD0-46E6-A74A-1967BD91AF50}"/>
          </ac:spMkLst>
        </pc:spChg>
        <pc:spChg chg="mod">
          <ac:chgData name="Luisa Abels" userId="7764456c301dba71" providerId="LiveId" clId="{A854B7AA-A014-429C-A1DD-791EC0110965}" dt="2024-12-03T15:59:23.656" v="1" actId="14100"/>
          <ac:spMkLst>
            <pc:docMk/>
            <pc:sldMk cId="1642425379" sldId="256"/>
            <ac:spMk id="3" creationId="{1901B20D-4C28-4DA3-ABBD-718C22A5E58B}"/>
          </ac:spMkLst>
        </pc:spChg>
        <pc:spChg chg="mod">
          <ac:chgData name="Luisa Abels" userId="7764456c301dba71" providerId="LiveId" clId="{A854B7AA-A014-429C-A1DD-791EC0110965}" dt="2024-12-03T16:06:18.301" v="61" actId="1076"/>
          <ac:spMkLst>
            <pc:docMk/>
            <pc:sldMk cId="1642425379" sldId="256"/>
            <ac:spMk id="4" creationId="{3EA4565A-0253-CFBC-26FE-F3370D1F7582}"/>
          </ac:spMkLst>
        </pc:spChg>
        <pc:spChg chg="mod">
          <ac:chgData name="Luisa Abels" userId="7764456c301dba71" providerId="LiveId" clId="{A854B7AA-A014-429C-A1DD-791EC0110965}" dt="2024-12-03T16:03:02.254" v="17" actId="14100"/>
          <ac:spMkLst>
            <pc:docMk/>
            <pc:sldMk cId="1642425379" sldId="256"/>
            <ac:spMk id="5" creationId="{81449A1F-BD90-7DFF-C541-4927F174BF0D}"/>
          </ac:spMkLst>
        </pc:spChg>
        <pc:spChg chg="add mod">
          <ac:chgData name="Luisa Abels" userId="7764456c301dba71" providerId="LiveId" clId="{A854B7AA-A014-429C-A1DD-791EC0110965}" dt="2024-12-09T13:05:56.009" v="2036" actId="1076"/>
          <ac:spMkLst>
            <pc:docMk/>
            <pc:sldMk cId="1642425379" sldId="256"/>
            <ac:spMk id="6" creationId="{500E8875-2213-5391-4D4A-767D91115236}"/>
          </ac:spMkLst>
        </pc:spChg>
      </pc:sldChg>
      <pc:sldChg chg="del">
        <pc:chgData name="Luisa Abels" userId="7764456c301dba71" providerId="LiveId" clId="{A854B7AA-A014-429C-A1DD-791EC0110965}" dt="2024-12-04T08:26:47.488" v="629" actId="2696"/>
        <pc:sldMkLst>
          <pc:docMk/>
          <pc:sldMk cId="707789176" sldId="258"/>
        </pc:sldMkLst>
      </pc:sldChg>
      <pc:sldChg chg="del">
        <pc:chgData name="Luisa Abels" userId="7764456c301dba71" providerId="LiveId" clId="{A854B7AA-A014-429C-A1DD-791EC0110965}" dt="2024-12-04T08:27:06.667" v="632" actId="2696"/>
        <pc:sldMkLst>
          <pc:docMk/>
          <pc:sldMk cId="566997565" sldId="260"/>
        </pc:sldMkLst>
      </pc:sldChg>
      <pc:sldChg chg="modSp del mod">
        <pc:chgData name="Luisa Abels" userId="7764456c301dba71" providerId="LiveId" clId="{A854B7AA-A014-429C-A1DD-791EC0110965}" dt="2024-12-03T16:02:28.721" v="10" actId="2696"/>
        <pc:sldMkLst>
          <pc:docMk/>
          <pc:sldMk cId="1738561688" sldId="261"/>
        </pc:sldMkLst>
      </pc:sldChg>
      <pc:sldChg chg="del">
        <pc:chgData name="Luisa Abels" userId="7764456c301dba71" providerId="LiveId" clId="{A854B7AA-A014-429C-A1DD-791EC0110965}" dt="2024-12-03T16:13:37.122" v="124" actId="2696"/>
        <pc:sldMkLst>
          <pc:docMk/>
          <pc:sldMk cId="1593920805" sldId="262"/>
        </pc:sldMkLst>
      </pc:sldChg>
      <pc:sldChg chg="del">
        <pc:chgData name="Luisa Abels" userId="7764456c301dba71" providerId="LiveId" clId="{A854B7AA-A014-429C-A1DD-791EC0110965}" dt="2024-12-04T08:26:44.500" v="628" actId="2696"/>
        <pc:sldMkLst>
          <pc:docMk/>
          <pc:sldMk cId="1346372204" sldId="264"/>
        </pc:sldMkLst>
      </pc:sldChg>
      <pc:sldChg chg="del">
        <pc:chgData name="Luisa Abels" userId="7764456c301dba71" providerId="LiveId" clId="{A854B7AA-A014-429C-A1DD-791EC0110965}" dt="2024-12-04T08:26:51.396" v="630" actId="2696"/>
        <pc:sldMkLst>
          <pc:docMk/>
          <pc:sldMk cId="2121178069" sldId="266"/>
        </pc:sldMkLst>
      </pc:sldChg>
      <pc:sldChg chg="del">
        <pc:chgData name="Luisa Abels" userId="7764456c301dba71" providerId="LiveId" clId="{A854B7AA-A014-429C-A1DD-791EC0110965}" dt="2024-12-04T08:27:10.241" v="633" actId="2696"/>
        <pc:sldMkLst>
          <pc:docMk/>
          <pc:sldMk cId="4151694508" sldId="268"/>
        </pc:sldMkLst>
      </pc:sldChg>
      <pc:sldChg chg="del">
        <pc:chgData name="Luisa Abels" userId="7764456c301dba71" providerId="LiveId" clId="{A854B7AA-A014-429C-A1DD-791EC0110965}" dt="2024-12-04T08:27:06.667" v="632" actId="2696"/>
        <pc:sldMkLst>
          <pc:docMk/>
          <pc:sldMk cId="1472106130" sldId="270"/>
        </pc:sldMkLst>
      </pc:sldChg>
      <pc:sldChg chg="del">
        <pc:chgData name="Luisa Abels" userId="7764456c301dba71" providerId="LiveId" clId="{A854B7AA-A014-429C-A1DD-791EC0110965}" dt="2024-12-04T08:27:06.667" v="632" actId="2696"/>
        <pc:sldMkLst>
          <pc:docMk/>
          <pc:sldMk cId="920173932" sldId="275"/>
        </pc:sldMkLst>
      </pc:sldChg>
      <pc:sldChg chg="del">
        <pc:chgData name="Luisa Abels" userId="7764456c301dba71" providerId="LiveId" clId="{A854B7AA-A014-429C-A1DD-791EC0110965}" dt="2024-12-04T08:27:06.667" v="632" actId="2696"/>
        <pc:sldMkLst>
          <pc:docMk/>
          <pc:sldMk cId="2436493926" sldId="276"/>
        </pc:sldMkLst>
      </pc:sldChg>
      <pc:sldChg chg="addSp delSp modSp mod setBg">
        <pc:chgData name="Luisa Abels" userId="7764456c301dba71" providerId="LiveId" clId="{A854B7AA-A014-429C-A1DD-791EC0110965}" dt="2024-12-09T12:58:26.201" v="1845" actId="20577"/>
        <pc:sldMkLst>
          <pc:docMk/>
          <pc:sldMk cId="2243494996" sldId="277"/>
        </pc:sldMkLst>
        <pc:spChg chg="mod ord">
          <ac:chgData name="Luisa Abels" userId="7764456c301dba71" providerId="LiveId" clId="{A854B7AA-A014-429C-A1DD-791EC0110965}" dt="2024-12-03T16:12:47.104" v="123" actId="26606"/>
          <ac:spMkLst>
            <pc:docMk/>
            <pc:sldMk cId="2243494996" sldId="277"/>
            <ac:spMk id="6" creationId="{B69DF042-37C5-4E09-AA4C-AA66649C9533}"/>
          </ac:spMkLst>
        </pc:spChg>
        <pc:spChg chg="mod ord">
          <ac:chgData name="Luisa Abels" userId="7764456c301dba71" providerId="LiveId" clId="{A854B7AA-A014-429C-A1DD-791EC0110965}" dt="2024-12-03T16:12:47.104" v="123" actId="26606"/>
          <ac:spMkLst>
            <pc:docMk/>
            <pc:sldMk cId="2243494996" sldId="277"/>
            <ac:spMk id="7" creationId="{20C4CBED-2E8D-DCEB-5577-193EBADCE9F6}"/>
          </ac:spMkLst>
        </pc:spChg>
        <pc:spChg chg="add mod">
          <ac:chgData name="Luisa Abels" userId="7764456c301dba71" providerId="LiveId" clId="{A854B7AA-A014-429C-A1DD-791EC0110965}" dt="2024-12-03T16:25:04.828" v="342" actId="26606"/>
          <ac:spMkLst>
            <pc:docMk/>
            <pc:sldMk cId="2243494996" sldId="277"/>
            <ac:spMk id="9" creationId="{8B20489B-80BD-BA01-CF3B-061DC856587A}"/>
          </ac:spMkLst>
        </pc:spChg>
        <pc:spChg chg="add mod ord">
          <ac:chgData name="Luisa Abels" userId="7764456c301dba71" providerId="LiveId" clId="{A854B7AA-A014-429C-A1DD-791EC0110965}" dt="2024-12-09T12:58:26.201" v="1845" actId="20577"/>
          <ac:spMkLst>
            <pc:docMk/>
            <pc:sldMk cId="2243494996" sldId="277"/>
            <ac:spMk id="12" creationId="{98B80A4E-5E69-6388-84E9-F241D50A8690}"/>
          </ac:spMkLst>
        </pc:spChg>
        <pc:spChg chg="add">
          <ac:chgData name="Luisa Abels" userId="7764456c301dba71" providerId="LiveId" clId="{A854B7AA-A014-429C-A1DD-791EC0110965}" dt="2024-12-03T16:25:04.828" v="342" actId="26606"/>
          <ac:spMkLst>
            <pc:docMk/>
            <pc:sldMk cId="2243494996" sldId="277"/>
            <ac:spMk id="33" creationId="{C33BF9DD-8A45-4EEE-B231-0A14D322E5F9}"/>
          </ac:spMkLst>
        </pc:spChg>
        <pc:spChg chg="add">
          <ac:chgData name="Luisa Abels" userId="7764456c301dba71" providerId="LiveId" clId="{A854B7AA-A014-429C-A1DD-791EC0110965}" dt="2024-12-03T16:25:04.828" v="342" actId="26606"/>
          <ac:spMkLst>
            <pc:docMk/>
            <pc:sldMk cId="2243494996" sldId="277"/>
            <ac:spMk id="35" creationId="{D5FBCAC9-BD8B-4F3B-AD74-EF37D4211349}"/>
          </ac:spMkLst>
        </pc:spChg>
        <pc:spChg chg="add">
          <ac:chgData name="Luisa Abels" userId="7764456c301dba71" providerId="LiveId" clId="{A854B7AA-A014-429C-A1DD-791EC0110965}" dt="2024-12-03T16:25:04.828" v="342" actId="26606"/>
          <ac:spMkLst>
            <pc:docMk/>
            <pc:sldMk cId="2243494996" sldId="277"/>
            <ac:spMk id="36" creationId="{9556C5A8-AD7E-4CE7-87BE-9EA3B5E1786F}"/>
          </ac:spMkLst>
        </pc:spChg>
        <pc:picChg chg="add mod">
          <ac:chgData name="Luisa Abels" userId="7764456c301dba71" providerId="LiveId" clId="{A854B7AA-A014-429C-A1DD-791EC0110965}" dt="2024-12-03T16:25:34.353" v="348" actId="1076"/>
          <ac:picMkLst>
            <pc:docMk/>
            <pc:sldMk cId="2243494996" sldId="277"/>
            <ac:picMk id="14" creationId="{2147AE43-ADFE-AE5A-D9C4-35998D34926C}"/>
          </ac:picMkLst>
        </pc:picChg>
        <pc:cxnChg chg="add">
          <ac:chgData name="Luisa Abels" userId="7764456c301dba71" providerId="LiveId" clId="{A854B7AA-A014-429C-A1DD-791EC0110965}" dt="2024-12-03T16:25:04.828" v="342" actId="26606"/>
          <ac:cxnSpMkLst>
            <pc:docMk/>
            <pc:sldMk cId="2243494996" sldId="277"/>
            <ac:cxnSpMk id="34" creationId="{9020DCC9-F851-4562-BB20-1AB3C51BFD08}"/>
          </ac:cxnSpMkLst>
        </pc:cxnChg>
      </pc:sldChg>
      <pc:sldChg chg="addSp delSp modSp del mod ord">
        <pc:chgData name="Luisa Abels" userId="7764456c301dba71" providerId="LiveId" clId="{A854B7AA-A014-429C-A1DD-791EC0110965}" dt="2024-12-09T12:55:26.965" v="1755" actId="47"/>
        <pc:sldMkLst>
          <pc:docMk/>
          <pc:sldMk cId="2069393026" sldId="278"/>
        </pc:sldMkLst>
      </pc:sldChg>
      <pc:sldChg chg="del">
        <pc:chgData name="Luisa Abels" userId="7764456c301dba71" providerId="LiveId" clId="{A854B7AA-A014-429C-A1DD-791EC0110965}" dt="2024-12-04T08:27:06.667" v="632" actId="2696"/>
        <pc:sldMkLst>
          <pc:docMk/>
          <pc:sldMk cId="1417396711" sldId="280"/>
        </pc:sldMkLst>
      </pc:sldChg>
      <pc:sldChg chg="del">
        <pc:chgData name="Luisa Abels" userId="7764456c301dba71" providerId="LiveId" clId="{A854B7AA-A014-429C-A1DD-791EC0110965}" dt="2024-12-04T08:27:06.667" v="632" actId="2696"/>
        <pc:sldMkLst>
          <pc:docMk/>
          <pc:sldMk cId="3477453048" sldId="282"/>
        </pc:sldMkLst>
      </pc:sldChg>
      <pc:sldChg chg="del">
        <pc:chgData name="Luisa Abels" userId="7764456c301dba71" providerId="LiveId" clId="{A854B7AA-A014-429C-A1DD-791EC0110965}" dt="2024-12-04T08:27:06.667" v="632" actId="2696"/>
        <pc:sldMkLst>
          <pc:docMk/>
          <pc:sldMk cId="3396266754" sldId="283"/>
        </pc:sldMkLst>
      </pc:sldChg>
      <pc:sldChg chg="addSp delSp modSp mod">
        <pc:chgData name="Luisa Abels" userId="7764456c301dba71" providerId="LiveId" clId="{A854B7AA-A014-429C-A1DD-791EC0110965}" dt="2024-12-09T13:44:19.756" v="2965" actId="1076"/>
        <pc:sldMkLst>
          <pc:docMk/>
          <pc:sldMk cId="1844941827" sldId="289"/>
        </pc:sldMkLst>
        <pc:spChg chg="mod">
          <ac:chgData name="Luisa Abels" userId="7764456c301dba71" providerId="LiveId" clId="{A854B7AA-A014-429C-A1DD-791EC0110965}" dt="2024-12-09T13:10:32.175" v="2045" actId="1076"/>
          <ac:spMkLst>
            <pc:docMk/>
            <pc:sldMk cId="1844941827" sldId="289"/>
            <ac:spMk id="11" creationId="{48E20559-7AEC-560E-D95F-5FDE8CAD5C87}"/>
          </ac:spMkLst>
        </pc:spChg>
        <pc:spChg chg="mod">
          <ac:chgData name="Luisa Abels" userId="7764456c301dba71" providerId="LiveId" clId="{A854B7AA-A014-429C-A1DD-791EC0110965}" dt="2024-12-09T13:10:32.175" v="2045" actId="1076"/>
          <ac:spMkLst>
            <pc:docMk/>
            <pc:sldMk cId="1844941827" sldId="289"/>
            <ac:spMk id="20" creationId="{A74D661B-510C-4CF2-BF77-3EAFB649883D}"/>
          </ac:spMkLst>
        </pc:spChg>
        <pc:spChg chg="add mod">
          <ac:chgData name="Luisa Abels" userId="7764456c301dba71" providerId="LiveId" clId="{A854B7AA-A014-429C-A1DD-791EC0110965}" dt="2024-12-09T13:10:32.175" v="2045" actId="1076"/>
          <ac:spMkLst>
            <pc:docMk/>
            <pc:sldMk cId="1844941827" sldId="289"/>
            <ac:spMk id="33" creationId="{D80DC696-9E75-B9B4-9412-58400D5602EE}"/>
          </ac:spMkLst>
        </pc:spChg>
        <pc:spChg chg="add mod">
          <ac:chgData name="Luisa Abels" userId="7764456c301dba71" providerId="LiveId" clId="{A854B7AA-A014-429C-A1DD-791EC0110965}" dt="2024-12-09T13:43:34.500" v="2915" actId="1076"/>
          <ac:spMkLst>
            <pc:docMk/>
            <pc:sldMk cId="1844941827" sldId="289"/>
            <ac:spMk id="43" creationId="{8EF6EB97-5666-0699-8A3F-E8CB1F1AF54B}"/>
          </ac:spMkLst>
        </pc:spChg>
        <pc:spChg chg="add mod">
          <ac:chgData name="Luisa Abels" userId="7764456c301dba71" providerId="LiveId" clId="{A854B7AA-A014-429C-A1DD-791EC0110965}" dt="2024-12-09T13:31:44.370" v="2763" actId="20577"/>
          <ac:spMkLst>
            <pc:docMk/>
            <pc:sldMk cId="1844941827" sldId="289"/>
            <ac:spMk id="44" creationId="{DBDBCAC6-9C91-004E-CDFC-E25E4432220B}"/>
          </ac:spMkLst>
        </pc:spChg>
        <pc:spChg chg="add mod">
          <ac:chgData name="Luisa Abels" userId="7764456c301dba71" providerId="LiveId" clId="{A854B7AA-A014-429C-A1DD-791EC0110965}" dt="2024-12-09T13:43:49.334" v="2961" actId="1036"/>
          <ac:spMkLst>
            <pc:docMk/>
            <pc:sldMk cId="1844941827" sldId="289"/>
            <ac:spMk id="45" creationId="{9593A0D5-4F0B-958F-D4B2-E17AD2CC6C5E}"/>
          </ac:spMkLst>
        </pc:spChg>
        <pc:spChg chg="add mod">
          <ac:chgData name="Luisa Abels" userId="7764456c301dba71" providerId="LiveId" clId="{A854B7AA-A014-429C-A1DD-791EC0110965}" dt="2024-12-09T13:43:49.334" v="2961" actId="1036"/>
          <ac:spMkLst>
            <pc:docMk/>
            <pc:sldMk cId="1844941827" sldId="289"/>
            <ac:spMk id="46" creationId="{3C396648-B684-0879-56CA-09A49989F519}"/>
          </ac:spMkLst>
        </pc:spChg>
        <pc:spChg chg="add mod">
          <ac:chgData name="Luisa Abels" userId="7764456c301dba71" providerId="LiveId" clId="{A854B7AA-A014-429C-A1DD-791EC0110965}" dt="2024-12-09T13:43:49.334" v="2961" actId="1036"/>
          <ac:spMkLst>
            <pc:docMk/>
            <pc:sldMk cId="1844941827" sldId="289"/>
            <ac:spMk id="48" creationId="{9999ED8B-56A7-108B-E3C8-7930E6AE2BF3}"/>
          </ac:spMkLst>
        </pc:spChg>
        <pc:spChg chg="add mod">
          <ac:chgData name="Luisa Abels" userId="7764456c301dba71" providerId="LiveId" clId="{A854B7AA-A014-429C-A1DD-791EC0110965}" dt="2024-12-09T13:43:49.334" v="2961" actId="1036"/>
          <ac:spMkLst>
            <pc:docMk/>
            <pc:sldMk cId="1844941827" sldId="289"/>
            <ac:spMk id="50" creationId="{115F6C1C-87FA-FEBF-E7A4-76EB12677219}"/>
          </ac:spMkLst>
        </pc:spChg>
        <pc:spChg chg="add mod">
          <ac:chgData name="Luisa Abels" userId="7764456c301dba71" providerId="LiveId" clId="{A854B7AA-A014-429C-A1DD-791EC0110965}" dt="2024-12-09T13:43:49.334" v="2961" actId="1036"/>
          <ac:spMkLst>
            <pc:docMk/>
            <pc:sldMk cId="1844941827" sldId="289"/>
            <ac:spMk id="54" creationId="{EFCC21A5-85E0-1488-9791-5422D52F0571}"/>
          </ac:spMkLst>
        </pc:spChg>
        <pc:spChg chg="add mod">
          <ac:chgData name="Luisa Abels" userId="7764456c301dba71" providerId="LiveId" clId="{A854B7AA-A014-429C-A1DD-791EC0110965}" dt="2024-12-09T13:43:49.334" v="2961" actId="1036"/>
          <ac:spMkLst>
            <pc:docMk/>
            <pc:sldMk cId="1844941827" sldId="289"/>
            <ac:spMk id="57" creationId="{DE51DFCD-8AA6-9C8D-D67C-7675D2F06770}"/>
          </ac:spMkLst>
        </pc:spChg>
        <pc:spChg chg="add mod">
          <ac:chgData name="Luisa Abels" userId="7764456c301dba71" providerId="LiveId" clId="{A854B7AA-A014-429C-A1DD-791EC0110965}" dt="2024-12-09T13:43:49.334" v="2961" actId="1036"/>
          <ac:spMkLst>
            <pc:docMk/>
            <pc:sldMk cId="1844941827" sldId="289"/>
            <ac:spMk id="60" creationId="{69BA4AC3-DF81-8A85-F4FF-02C023E3B1BC}"/>
          </ac:spMkLst>
        </pc:spChg>
        <pc:spChg chg="add mod">
          <ac:chgData name="Luisa Abels" userId="7764456c301dba71" providerId="LiveId" clId="{A854B7AA-A014-429C-A1DD-791EC0110965}" dt="2024-12-09T13:43:49.334" v="2961" actId="1036"/>
          <ac:spMkLst>
            <pc:docMk/>
            <pc:sldMk cId="1844941827" sldId="289"/>
            <ac:spMk id="61" creationId="{DBB6B47B-26E8-68C9-1C1D-5595E087B99B}"/>
          </ac:spMkLst>
        </pc:spChg>
        <pc:spChg chg="add mod">
          <ac:chgData name="Luisa Abels" userId="7764456c301dba71" providerId="LiveId" clId="{A854B7AA-A014-429C-A1DD-791EC0110965}" dt="2024-12-09T13:43:49.334" v="2961" actId="1036"/>
          <ac:spMkLst>
            <pc:docMk/>
            <pc:sldMk cId="1844941827" sldId="289"/>
            <ac:spMk id="62" creationId="{6538D6C5-0F2C-17D4-9334-F61ED7FD12F5}"/>
          </ac:spMkLst>
        </pc:spChg>
        <pc:spChg chg="add mod">
          <ac:chgData name="Luisa Abels" userId="7764456c301dba71" providerId="LiveId" clId="{A854B7AA-A014-429C-A1DD-791EC0110965}" dt="2024-12-09T13:43:49.334" v="2961" actId="1036"/>
          <ac:spMkLst>
            <pc:docMk/>
            <pc:sldMk cId="1844941827" sldId="289"/>
            <ac:spMk id="63" creationId="{D9DC5CC2-13DD-E686-362A-30EB19FA48BC}"/>
          </ac:spMkLst>
        </pc:spChg>
        <pc:spChg chg="add mod">
          <ac:chgData name="Luisa Abels" userId="7764456c301dba71" providerId="LiveId" clId="{A854B7AA-A014-429C-A1DD-791EC0110965}" dt="2024-12-09T13:43:49.334" v="2961" actId="1036"/>
          <ac:spMkLst>
            <pc:docMk/>
            <pc:sldMk cId="1844941827" sldId="289"/>
            <ac:spMk id="65" creationId="{38AF289B-6FBD-F5CB-2C7A-30DF83738B1C}"/>
          </ac:spMkLst>
        </pc:spChg>
        <pc:spChg chg="add mod">
          <ac:chgData name="Luisa Abels" userId="7764456c301dba71" providerId="LiveId" clId="{A854B7AA-A014-429C-A1DD-791EC0110965}" dt="2024-12-09T13:43:49.334" v="2961" actId="1036"/>
          <ac:spMkLst>
            <pc:docMk/>
            <pc:sldMk cId="1844941827" sldId="289"/>
            <ac:spMk id="67" creationId="{B8A413ED-A1AE-7663-47D1-3CD663B4E117}"/>
          </ac:spMkLst>
        </pc:spChg>
        <pc:spChg chg="add mod">
          <ac:chgData name="Luisa Abels" userId="7764456c301dba71" providerId="LiveId" clId="{A854B7AA-A014-429C-A1DD-791EC0110965}" dt="2024-12-09T13:43:49.334" v="2961" actId="1036"/>
          <ac:spMkLst>
            <pc:docMk/>
            <pc:sldMk cId="1844941827" sldId="289"/>
            <ac:spMk id="69" creationId="{0FA2C584-D2E7-4C41-DE49-A598E2307035}"/>
          </ac:spMkLst>
        </pc:spChg>
        <pc:cxnChg chg="add mod">
          <ac:chgData name="Luisa Abels" userId="7764456c301dba71" providerId="LiveId" clId="{A854B7AA-A014-429C-A1DD-791EC0110965}" dt="2024-12-09T13:43:49.334" v="2961" actId="1036"/>
          <ac:cxnSpMkLst>
            <pc:docMk/>
            <pc:sldMk cId="1844941827" sldId="289"/>
            <ac:cxnSpMk id="52" creationId="{CB19FD78-CADA-9B3C-AEAE-B7F3F462DF09}"/>
          </ac:cxnSpMkLst>
        </pc:cxnChg>
        <pc:cxnChg chg="add mod">
          <ac:chgData name="Luisa Abels" userId="7764456c301dba71" providerId="LiveId" clId="{A854B7AA-A014-429C-A1DD-791EC0110965}" dt="2024-12-09T13:43:49.334" v="2961" actId="1036"/>
          <ac:cxnSpMkLst>
            <pc:docMk/>
            <pc:sldMk cId="1844941827" sldId="289"/>
            <ac:cxnSpMk id="56" creationId="{7BF3180C-23BF-1231-1373-3C4B03E55491}"/>
          </ac:cxnSpMkLst>
        </pc:cxnChg>
        <pc:cxnChg chg="add mod">
          <ac:chgData name="Luisa Abels" userId="7764456c301dba71" providerId="LiveId" clId="{A854B7AA-A014-429C-A1DD-791EC0110965}" dt="2024-12-09T13:43:49.334" v="2961" actId="1036"/>
          <ac:cxnSpMkLst>
            <pc:docMk/>
            <pc:sldMk cId="1844941827" sldId="289"/>
            <ac:cxnSpMk id="59" creationId="{C2BD7F11-349D-A6E6-CC5A-6FAD6149F562}"/>
          </ac:cxnSpMkLst>
        </pc:cxnChg>
        <pc:cxnChg chg="add mod">
          <ac:chgData name="Luisa Abels" userId="7764456c301dba71" providerId="LiveId" clId="{A854B7AA-A014-429C-A1DD-791EC0110965}" dt="2024-12-09T13:43:49.334" v="2961" actId="1036"/>
          <ac:cxnSpMkLst>
            <pc:docMk/>
            <pc:sldMk cId="1844941827" sldId="289"/>
            <ac:cxnSpMk id="64" creationId="{29DAFF12-085D-47B4-2208-FC9A3F11FC90}"/>
          </ac:cxnSpMkLst>
        </pc:cxnChg>
        <pc:cxnChg chg="add mod">
          <ac:chgData name="Luisa Abels" userId="7764456c301dba71" providerId="LiveId" clId="{A854B7AA-A014-429C-A1DD-791EC0110965}" dt="2024-12-09T13:43:49.334" v="2961" actId="1036"/>
          <ac:cxnSpMkLst>
            <pc:docMk/>
            <pc:sldMk cId="1844941827" sldId="289"/>
            <ac:cxnSpMk id="66" creationId="{83C33395-530E-AA2A-6C87-00DDD3F001BB}"/>
          </ac:cxnSpMkLst>
        </pc:cxnChg>
        <pc:cxnChg chg="add mod">
          <ac:chgData name="Luisa Abels" userId="7764456c301dba71" providerId="LiveId" clId="{A854B7AA-A014-429C-A1DD-791EC0110965}" dt="2024-12-09T13:43:49.334" v="2961" actId="1036"/>
          <ac:cxnSpMkLst>
            <pc:docMk/>
            <pc:sldMk cId="1844941827" sldId="289"/>
            <ac:cxnSpMk id="68" creationId="{45741664-19B8-0AAC-8235-7CE670C12A23}"/>
          </ac:cxnSpMkLst>
        </pc:cxnChg>
        <pc:cxnChg chg="add mod">
          <ac:chgData name="Luisa Abels" userId="7764456c301dba71" providerId="LiveId" clId="{A854B7AA-A014-429C-A1DD-791EC0110965}" dt="2024-12-09T13:44:07.798" v="2963" actId="13822"/>
          <ac:cxnSpMkLst>
            <pc:docMk/>
            <pc:sldMk cId="1844941827" sldId="289"/>
            <ac:cxnSpMk id="73" creationId="{1B9C4D47-E253-8789-1691-A159F14E3DA1}"/>
          </ac:cxnSpMkLst>
        </pc:cxnChg>
        <pc:cxnChg chg="add mod">
          <ac:chgData name="Luisa Abels" userId="7764456c301dba71" providerId="LiveId" clId="{A854B7AA-A014-429C-A1DD-791EC0110965}" dt="2024-12-09T13:44:19.756" v="2965" actId="1076"/>
          <ac:cxnSpMkLst>
            <pc:docMk/>
            <pc:sldMk cId="1844941827" sldId="289"/>
            <ac:cxnSpMk id="74" creationId="{30B5A405-B186-557C-4E1C-B3DA2F86D342}"/>
          </ac:cxnSpMkLst>
        </pc:cxnChg>
      </pc:sldChg>
      <pc:sldChg chg="del">
        <pc:chgData name="Luisa Abels" userId="7764456c301dba71" providerId="LiveId" clId="{A854B7AA-A014-429C-A1DD-791EC0110965}" dt="2024-12-04T08:27:06.667" v="632" actId="2696"/>
        <pc:sldMkLst>
          <pc:docMk/>
          <pc:sldMk cId="1177824853" sldId="290"/>
        </pc:sldMkLst>
      </pc:sldChg>
      <pc:sldChg chg="del">
        <pc:chgData name="Luisa Abels" userId="7764456c301dba71" providerId="LiveId" clId="{A854B7AA-A014-429C-A1DD-791EC0110965}" dt="2024-12-04T08:26:53.748" v="631" actId="2696"/>
        <pc:sldMkLst>
          <pc:docMk/>
          <pc:sldMk cId="404854312" sldId="292"/>
        </pc:sldMkLst>
      </pc:sldChg>
      <pc:sldChg chg="del">
        <pc:chgData name="Luisa Abels" userId="7764456c301dba71" providerId="LiveId" clId="{A854B7AA-A014-429C-A1DD-791EC0110965}" dt="2024-12-04T08:27:06.667" v="632" actId="2696"/>
        <pc:sldMkLst>
          <pc:docMk/>
          <pc:sldMk cId="473871986" sldId="293"/>
        </pc:sldMkLst>
      </pc:sldChg>
      <pc:sldChg chg="del">
        <pc:chgData name="Luisa Abels" userId="7764456c301dba71" providerId="LiveId" clId="{A854B7AA-A014-429C-A1DD-791EC0110965}" dt="2024-12-04T08:27:06.667" v="632" actId="2696"/>
        <pc:sldMkLst>
          <pc:docMk/>
          <pc:sldMk cId="3084972071" sldId="294"/>
        </pc:sldMkLst>
      </pc:sldChg>
      <pc:sldChg chg="addSp delSp modSp add mod modNotesTx">
        <pc:chgData name="Luisa Abels" userId="7764456c301dba71" providerId="LiveId" clId="{A854B7AA-A014-429C-A1DD-791EC0110965}" dt="2024-12-09T12:53:07.427" v="1638" actId="20577"/>
        <pc:sldMkLst>
          <pc:docMk/>
          <pc:sldMk cId="3485348326" sldId="295"/>
        </pc:sldMkLst>
        <pc:spChg chg="mod">
          <ac:chgData name="Luisa Abels" userId="7764456c301dba71" providerId="LiveId" clId="{A854B7AA-A014-429C-A1DD-791EC0110965}" dt="2024-12-03T16:22:54.933" v="268"/>
          <ac:spMkLst>
            <pc:docMk/>
            <pc:sldMk cId="3485348326" sldId="295"/>
            <ac:spMk id="9" creationId="{99978403-DCC0-A422-BAE4-76EEB0351CF9}"/>
          </ac:spMkLst>
        </pc:spChg>
        <pc:spChg chg="mod">
          <ac:chgData name="Luisa Abels" userId="7764456c301dba71" providerId="LiveId" clId="{A854B7AA-A014-429C-A1DD-791EC0110965}" dt="2024-12-09T12:50:41.721" v="1162" actId="20577"/>
          <ac:spMkLst>
            <pc:docMk/>
            <pc:sldMk cId="3485348326" sldId="295"/>
            <ac:spMk id="12" creationId="{9F7783BD-3ED6-8200-5BD5-FD290D50D265}"/>
          </ac:spMkLst>
        </pc:spChg>
        <pc:picChg chg="add mod">
          <ac:chgData name="Luisa Abels" userId="7764456c301dba71" providerId="LiveId" clId="{A854B7AA-A014-429C-A1DD-791EC0110965}" dt="2024-12-03T16:24:24.975" v="333" actId="14100"/>
          <ac:picMkLst>
            <pc:docMk/>
            <pc:sldMk cId="3485348326" sldId="295"/>
            <ac:picMk id="24" creationId="{03937241-0688-3088-D76A-C8678CD7F6A7}"/>
          </ac:picMkLst>
        </pc:picChg>
      </pc:sldChg>
      <pc:sldChg chg="addSp delSp modSp add mod ord">
        <pc:chgData name="Luisa Abels" userId="7764456c301dba71" providerId="LiveId" clId="{A854B7AA-A014-429C-A1DD-791EC0110965}" dt="2024-12-09T12:54:53.511" v="1754" actId="14100"/>
        <pc:sldMkLst>
          <pc:docMk/>
          <pc:sldMk cId="311135518" sldId="296"/>
        </pc:sldMkLst>
        <pc:spChg chg="mod">
          <ac:chgData name="Luisa Abels" userId="7764456c301dba71" providerId="LiveId" clId="{A854B7AA-A014-429C-A1DD-791EC0110965}" dt="2024-12-03T16:33:54.528" v="472" actId="26606"/>
          <ac:spMkLst>
            <pc:docMk/>
            <pc:sldMk cId="311135518" sldId="296"/>
            <ac:spMk id="6" creationId="{7EB8C79F-19CB-0810-1C42-30845BF76088}"/>
          </ac:spMkLst>
        </pc:spChg>
        <pc:spChg chg="mod">
          <ac:chgData name="Luisa Abels" userId="7764456c301dba71" providerId="LiveId" clId="{A854B7AA-A014-429C-A1DD-791EC0110965}" dt="2024-12-03T16:33:54.528" v="472" actId="26606"/>
          <ac:spMkLst>
            <pc:docMk/>
            <pc:sldMk cId="311135518" sldId="296"/>
            <ac:spMk id="7" creationId="{89D19099-4D13-B891-544F-C5FD5A29E6BC}"/>
          </ac:spMkLst>
        </pc:spChg>
        <pc:spChg chg="mod">
          <ac:chgData name="Luisa Abels" userId="7764456c301dba71" providerId="LiveId" clId="{A854B7AA-A014-429C-A1DD-791EC0110965}" dt="2024-12-09T12:53:43.797" v="1663" actId="20577"/>
          <ac:spMkLst>
            <pc:docMk/>
            <pc:sldMk cId="311135518" sldId="296"/>
            <ac:spMk id="9" creationId="{D6F78E9C-4138-C614-0F3E-A0E627BF00F7}"/>
          </ac:spMkLst>
        </pc:spChg>
        <pc:spChg chg="add mod">
          <ac:chgData name="Luisa Abels" userId="7764456c301dba71" providerId="LiveId" clId="{A854B7AA-A014-429C-A1DD-791EC0110965}" dt="2024-12-09T12:54:53.511" v="1754" actId="14100"/>
          <ac:spMkLst>
            <pc:docMk/>
            <pc:sldMk cId="311135518" sldId="296"/>
            <ac:spMk id="42" creationId="{6546AA5E-BB46-0DCE-7FC6-55B947483F75}"/>
          </ac:spMkLst>
        </pc:spChg>
        <pc:spChg chg="add">
          <ac:chgData name="Luisa Abels" userId="7764456c301dba71" providerId="LiveId" clId="{A854B7AA-A014-429C-A1DD-791EC0110965}" dt="2024-12-03T16:33:54.528" v="472" actId="26606"/>
          <ac:spMkLst>
            <pc:docMk/>
            <pc:sldMk cId="311135518" sldId="296"/>
            <ac:spMk id="71" creationId="{44CC594A-A820-450F-B363-C19201FCFEC6}"/>
          </ac:spMkLst>
        </pc:spChg>
        <pc:spChg chg="add">
          <ac:chgData name="Luisa Abels" userId="7764456c301dba71" providerId="LiveId" clId="{A854B7AA-A014-429C-A1DD-791EC0110965}" dt="2024-12-03T16:33:54.528" v="472" actId="26606"/>
          <ac:spMkLst>
            <pc:docMk/>
            <pc:sldMk cId="311135518" sldId="296"/>
            <ac:spMk id="73" creationId="{59FAB3DA-E9ED-4574-ABCC-378BC0FF1BBC}"/>
          </ac:spMkLst>
        </pc:spChg>
        <pc:spChg chg="add">
          <ac:chgData name="Luisa Abels" userId="7764456c301dba71" providerId="LiveId" clId="{A854B7AA-A014-429C-A1DD-791EC0110965}" dt="2024-12-03T16:33:54.528" v="472" actId="26606"/>
          <ac:spMkLst>
            <pc:docMk/>
            <pc:sldMk cId="311135518" sldId="296"/>
            <ac:spMk id="75" creationId="{53B8D6B0-55D6-48DC-86D8-FD95D5F118AB}"/>
          </ac:spMkLst>
        </pc:spChg>
        <pc:picChg chg="add mod ord">
          <ac:chgData name="Luisa Abels" userId="7764456c301dba71" providerId="LiveId" clId="{A854B7AA-A014-429C-A1DD-791EC0110965}" dt="2024-12-03T16:36:41.029" v="516" actId="1076"/>
          <ac:picMkLst>
            <pc:docMk/>
            <pc:sldMk cId="311135518" sldId="296"/>
            <ac:picMk id="3" creationId="{2D92188E-C11D-3C61-61A4-CC9660062EE1}"/>
          </ac:picMkLst>
        </pc:picChg>
      </pc:sldChg>
      <pc:sldChg chg="delSp modSp add mod ord modNotesTx">
        <pc:chgData name="Luisa Abels" userId="7764456c301dba71" providerId="LiveId" clId="{A854B7AA-A014-429C-A1DD-791EC0110965}" dt="2024-12-09T13:28:01.376" v="2556" actId="20577"/>
        <pc:sldMkLst>
          <pc:docMk/>
          <pc:sldMk cId="3151667316" sldId="297"/>
        </pc:sldMkLst>
        <pc:spChg chg="mod">
          <ac:chgData name="Luisa Abels" userId="7764456c301dba71" providerId="LiveId" clId="{A854B7AA-A014-429C-A1DD-791EC0110965}" dt="2024-12-04T08:10:24.570" v="587" actId="14100"/>
          <ac:spMkLst>
            <pc:docMk/>
            <pc:sldMk cId="3151667316" sldId="297"/>
            <ac:spMk id="9" creationId="{2B32178B-D54A-DC2C-35AB-B83B5E8CFEF9}"/>
          </ac:spMkLst>
        </pc:spChg>
        <pc:spChg chg="mod">
          <ac:chgData name="Luisa Abels" userId="7764456c301dba71" providerId="LiveId" clId="{A854B7AA-A014-429C-A1DD-791EC0110965}" dt="2024-12-09T13:28:01.376" v="2556" actId="20577"/>
          <ac:spMkLst>
            <pc:docMk/>
            <pc:sldMk cId="3151667316" sldId="297"/>
            <ac:spMk id="12" creationId="{8D770749-5D53-BA88-6726-EF3F581D50F1}"/>
          </ac:spMkLst>
        </pc:spChg>
      </pc:sldChg>
      <pc:sldChg chg="addSp delSp modSp new mod">
        <pc:chgData name="Luisa Abels" userId="7764456c301dba71" providerId="LiveId" clId="{A854B7AA-A014-429C-A1DD-791EC0110965}" dt="2024-12-09T14:21:51.028" v="3746" actId="20577"/>
        <pc:sldMkLst>
          <pc:docMk/>
          <pc:sldMk cId="1136664909" sldId="298"/>
        </pc:sldMkLst>
        <pc:spChg chg="add mod">
          <ac:chgData name="Luisa Abels" userId="7764456c301dba71" providerId="LiveId" clId="{A854B7AA-A014-429C-A1DD-791EC0110965}" dt="2024-12-09T14:18:24.199" v="3658" actId="1076"/>
          <ac:spMkLst>
            <pc:docMk/>
            <pc:sldMk cId="1136664909" sldId="298"/>
            <ac:spMk id="4" creationId="{C1A7645A-BEBA-7EC3-4761-FD2C10F7C761}"/>
          </ac:spMkLst>
        </pc:spChg>
        <pc:graphicFrameChg chg="add mod">
          <ac:chgData name="Luisa Abels" userId="7764456c301dba71" providerId="LiveId" clId="{A854B7AA-A014-429C-A1DD-791EC0110965}" dt="2024-12-09T14:21:51.028" v="3746" actId="20577"/>
          <ac:graphicFrameMkLst>
            <pc:docMk/>
            <pc:sldMk cId="1136664909" sldId="298"/>
            <ac:graphicFrameMk id="10" creationId="{3824D25D-EB9C-0664-82FB-7FE87CFA11BC}"/>
          </ac:graphicFrameMkLst>
        </pc:graphicFrameChg>
      </pc:sldChg>
      <pc:sldChg chg="modSp new mod">
        <pc:chgData name="Luisa Abels" userId="7764456c301dba71" providerId="LiveId" clId="{A854B7AA-A014-429C-A1DD-791EC0110965}" dt="2024-12-09T12:24:55.039" v="745" actId="20577"/>
        <pc:sldMkLst>
          <pc:docMk/>
          <pc:sldMk cId="353051076" sldId="299"/>
        </pc:sldMkLst>
        <pc:spChg chg="mod">
          <ac:chgData name="Luisa Abels" userId="7764456c301dba71" providerId="LiveId" clId="{A854B7AA-A014-429C-A1DD-791EC0110965}" dt="2024-12-09T12:24:55.039" v="745" actId="20577"/>
          <ac:spMkLst>
            <pc:docMk/>
            <pc:sldMk cId="353051076" sldId="299"/>
            <ac:spMk id="2" creationId="{F184024E-1A2E-A0A5-AE28-C93363E64F9A}"/>
          </ac:spMkLst>
        </pc:spChg>
      </pc:sldChg>
      <pc:sldChg chg="delSp modSp add mod">
        <pc:chgData name="Luisa Abels" userId="7764456c301dba71" providerId="LiveId" clId="{A854B7AA-A014-429C-A1DD-791EC0110965}" dt="2024-12-09T13:44:52.357" v="2967" actId="1076"/>
        <pc:sldMkLst>
          <pc:docMk/>
          <pc:sldMk cId="2072752163" sldId="300"/>
        </pc:sldMkLst>
        <pc:graphicFrameChg chg="mod">
          <ac:chgData name="Luisa Abels" userId="7764456c301dba71" providerId="LiveId" clId="{A854B7AA-A014-429C-A1DD-791EC0110965}" dt="2024-12-09T13:44:52.357" v="2967" actId="1076"/>
          <ac:graphicFrameMkLst>
            <pc:docMk/>
            <pc:sldMk cId="2072752163" sldId="300"/>
            <ac:graphicFrameMk id="42" creationId="{666D6E8D-F82E-5F5C-A497-97A8A0E11EAD}"/>
          </ac:graphicFrameMkLst>
        </pc:graphicFrameChg>
      </pc:sldChg>
      <pc:sldChg chg="modSp new del mod">
        <pc:chgData name="Luisa Abels" userId="7764456c301dba71" providerId="LiveId" clId="{A854B7AA-A014-429C-A1DD-791EC0110965}" dt="2024-12-09T13:11:44.111" v="2075" actId="47"/>
        <pc:sldMkLst>
          <pc:docMk/>
          <pc:sldMk cId="2160278648" sldId="300"/>
        </pc:sldMkLst>
      </pc:sldChg>
      <pc:sldChg chg="modSp new mod">
        <pc:chgData name="Luisa Abels" userId="7764456c301dba71" providerId="LiveId" clId="{A854B7AA-A014-429C-A1DD-791EC0110965}" dt="2024-12-09T13:46:57.348" v="3025" actId="20577"/>
        <pc:sldMkLst>
          <pc:docMk/>
          <pc:sldMk cId="4156452391" sldId="301"/>
        </pc:sldMkLst>
        <pc:spChg chg="mod">
          <ac:chgData name="Luisa Abels" userId="7764456c301dba71" providerId="LiveId" clId="{A854B7AA-A014-429C-A1DD-791EC0110965}" dt="2024-12-09T13:46:57.348" v="3025" actId="20577"/>
          <ac:spMkLst>
            <pc:docMk/>
            <pc:sldMk cId="4156452391" sldId="301"/>
            <ac:spMk id="2" creationId="{669EE8B8-5C97-0F58-8592-A6A02C21F0FF}"/>
          </ac:spMkLst>
        </pc:spChg>
      </pc:sldChg>
      <pc:sldChg chg="modSp add mod">
        <pc:chgData name="Luisa Abels" userId="7764456c301dba71" providerId="LiveId" clId="{A854B7AA-A014-429C-A1DD-791EC0110965}" dt="2024-12-09T13:47:08.651" v="3029" actId="20577"/>
        <pc:sldMkLst>
          <pc:docMk/>
          <pc:sldMk cId="995542262" sldId="302"/>
        </pc:sldMkLst>
        <pc:spChg chg="mod">
          <ac:chgData name="Luisa Abels" userId="7764456c301dba71" providerId="LiveId" clId="{A854B7AA-A014-429C-A1DD-791EC0110965}" dt="2024-12-09T13:47:08.651" v="3029" actId="20577"/>
          <ac:spMkLst>
            <pc:docMk/>
            <pc:sldMk cId="995542262" sldId="302"/>
            <ac:spMk id="2" creationId="{8D60121E-35A8-5EB5-1470-E015B7715718}"/>
          </ac:spMkLst>
        </pc:spChg>
      </pc:sldChg>
      <pc:sldChg chg="addSp delSp modSp new mod setBg modClrScheme chgLayout">
        <pc:chgData name="Luisa Abels" userId="7764456c301dba71" providerId="LiveId" clId="{A854B7AA-A014-429C-A1DD-791EC0110965}" dt="2024-12-09T14:02:44.499" v="3270" actId="21"/>
        <pc:sldMkLst>
          <pc:docMk/>
          <pc:sldMk cId="1648256128" sldId="303"/>
        </pc:sldMkLst>
        <pc:spChg chg="mod ord">
          <ac:chgData name="Luisa Abels" userId="7764456c301dba71" providerId="LiveId" clId="{A854B7AA-A014-429C-A1DD-791EC0110965}" dt="2024-12-09T13:58:30.505" v="3134" actId="26606"/>
          <ac:spMkLst>
            <pc:docMk/>
            <pc:sldMk cId="1648256128" sldId="303"/>
            <ac:spMk id="4" creationId="{7A00EF4D-35FB-7C30-100E-D7BE2EBFC0FC}"/>
          </ac:spMkLst>
        </pc:spChg>
        <pc:spChg chg="mod ord">
          <ac:chgData name="Luisa Abels" userId="7764456c301dba71" providerId="LiveId" clId="{A854B7AA-A014-429C-A1DD-791EC0110965}" dt="2024-12-09T13:58:30.505" v="3134" actId="26606"/>
          <ac:spMkLst>
            <pc:docMk/>
            <pc:sldMk cId="1648256128" sldId="303"/>
            <ac:spMk id="5" creationId="{3654D148-D741-1F05-431C-A869DFA71F7F}"/>
          </ac:spMkLst>
        </pc:spChg>
        <pc:spChg chg="add mod ord">
          <ac:chgData name="Luisa Abels" userId="7764456c301dba71" providerId="LiveId" clId="{A854B7AA-A014-429C-A1DD-791EC0110965}" dt="2024-12-09T13:58:30.505" v="3134" actId="26606"/>
          <ac:spMkLst>
            <pc:docMk/>
            <pc:sldMk cId="1648256128" sldId="303"/>
            <ac:spMk id="6" creationId="{ED7CB9A3-DE23-CED5-5EB5-070C59364153}"/>
          </ac:spMkLst>
        </pc:spChg>
        <pc:spChg chg="add mod">
          <ac:chgData name="Luisa Abels" userId="7764456c301dba71" providerId="LiveId" clId="{A854B7AA-A014-429C-A1DD-791EC0110965}" dt="2024-12-09T14:02:44.499" v="3270" actId="21"/>
          <ac:spMkLst>
            <pc:docMk/>
            <pc:sldMk cId="1648256128" sldId="303"/>
            <ac:spMk id="13" creationId="{6C36E985-223D-D2DB-B79C-57F6DF656AD5}"/>
          </ac:spMkLst>
        </pc:spChg>
      </pc:sldChg>
      <pc:sldChg chg="modSp add mod">
        <pc:chgData name="Luisa Abels" userId="7764456c301dba71" providerId="LiveId" clId="{A854B7AA-A014-429C-A1DD-791EC0110965}" dt="2024-12-09T14:07:33.452" v="3472" actId="20577"/>
        <pc:sldMkLst>
          <pc:docMk/>
          <pc:sldMk cId="2763501193" sldId="304"/>
        </pc:sldMkLst>
        <pc:spChg chg="mod">
          <ac:chgData name="Luisa Abels" userId="7764456c301dba71" providerId="LiveId" clId="{A854B7AA-A014-429C-A1DD-791EC0110965}" dt="2024-12-09T14:04:03.469" v="3284" actId="6549"/>
          <ac:spMkLst>
            <pc:docMk/>
            <pc:sldMk cId="2763501193" sldId="304"/>
            <ac:spMk id="6" creationId="{6A916CCB-BCB9-299A-A64B-773F3548A707}"/>
          </ac:spMkLst>
        </pc:spChg>
        <pc:spChg chg="mod">
          <ac:chgData name="Luisa Abels" userId="7764456c301dba71" providerId="LiveId" clId="{A854B7AA-A014-429C-A1DD-791EC0110965}" dt="2024-12-09T14:07:33.452" v="3472" actId="20577"/>
          <ac:spMkLst>
            <pc:docMk/>
            <pc:sldMk cId="2763501193" sldId="304"/>
            <ac:spMk id="13" creationId="{8862D2D4-61AF-B67E-1288-DD7EC870361F}"/>
          </ac:spMkLst>
        </pc:spChg>
      </pc:sldChg>
      <pc:sldChg chg="modSp add mod">
        <pc:chgData name="Luisa Abels" userId="7764456c301dba71" providerId="LiveId" clId="{A854B7AA-A014-429C-A1DD-791EC0110965}" dt="2024-12-09T14:03:36.654" v="3281" actId="20577"/>
        <pc:sldMkLst>
          <pc:docMk/>
          <pc:sldMk cId="2793819101" sldId="305"/>
        </pc:sldMkLst>
        <pc:spChg chg="mod">
          <ac:chgData name="Luisa Abels" userId="7764456c301dba71" providerId="LiveId" clId="{A854B7AA-A014-429C-A1DD-791EC0110965}" dt="2024-12-09T14:02:53.891" v="3272" actId="20577"/>
          <ac:spMkLst>
            <pc:docMk/>
            <pc:sldMk cId="2793819101" sldId="305"/>
            <ac:spMk id="6" creationId="{DBAB276C-1BF3-9ACC-06A4-FC344137C416}"/>
          </ac:spMkLst>
        </pc:spChg>
        <pc:spChg chg="mod">
          <ac:chgData name="Luisa Abels" userId="7764456c301dba71" providerId="LiveId" clId="{A854B7AA-A014-429C-A1DD-791EC0110965}" dt="2024-12-09T14:03:36.654" v="3281" actId="20577"/>
          <ac:spMkLst>
            <pc:docMk/>
            <pc:sldMk cId="2793819101" sldId="305"/>
            <ac:spMk id="13" creationId="{9E291C67-4881-9CCB-4E3A-FCF588809F83}"/>
          </ac:spMkLst>
        </pc:spChg>
      </pc:sldChg>
      <pc:sldChg chg="modSp new mod">
        <pc:chgData name="Luisa Abels" userId="7764456c301dba71" providerId="LiveId" clId="{A854B7AA-A014-429C-A1DD-791EC0110965}" dt="2024-12-09T14:08:08.139" v="3493" actId="20577"/>
        <pc:sldMkLst>
          <pc:docMk/>
          <pc:sldMk cId="2643911581" sldId="306"/>
        </pc:sldMkLst>
        <pc:spChg chg="mod">
          <ac:chgData name="Luisa Abels" userId="7764456c301dba71" providerId="LiveId" clId="{A854B7AA-A014-429C-A1DD-791EC0110965}" dt="2024-12-09T14:07:49.876" v="3490" actId="20577"/>
          <ac:spMkLst>
            <pc:docMk/>
            <pc:sldMk cId="2643911581" sldId="306"/>
            <ac:spMk id="2" creationId="{E8833164-964C-13D4-A3A7-E05881D98CF0}"/>
          </ac:spMkLst>
        </pc:spChg>
        <pc:spChg chg="mod">
          <ac:chgData name="Luisa Abels" userId="7764456c301dba71" providerId="LiveId" clId="{A854B7AA-A014-429C-A1DD-791EC0110965}" dt="2024-12-09T14:08:08.139" v="3493" actId="20577"/>
          <ac:spMkLst>
            <pc:docMk/>
            <pc:sldMk cId="2643911581" sldId="306"/>
            <ac:spMk id="3" creationId="{C3E0DC77-6304-5330-56C4-89F19C7ED321}"/>
          </ac:spMkLst>
        </pc:spChg>
      </pc:sldChg>
      <pc:sldChg chg="add del">
        <pc:chgData name="Luisa Abels" userId="7764456c301dba71" providerId="LiveId" clId="{A854B7AA-A014-429C-A1DD-791EC0110965}" dt="2024-12-09T14:03:56.740" v="3283" actId="47"/>
        <pc:sldMkLst>
          <pc:docMk/>
          <pc:sldMk cId="3273627290" sldId="306"/>
        </pc:sldMkLst>
      </pc:sldChg>
      <pc:sldChg chg="addSp modSp add mod">
        <pc:chgData name="Luisa Abels" userId="7764456c301dba71" providerId="LiveId" clId="{A854B7AA-A014-429C-A1DD-791EC0110965}" dt="2024-12-09T14:10:25.564" v="3558" actId="1076"/>
        <pc:sldMkLst>
          <pc:docMk/>
          <pc:sldMk cId="3230564846" sldId="307"/>
        </pc:sldMkLst>
        <pc:spChg chg="mod">
          <ac:chgData name="Luisa Abels" userId="7764456c301dba71" providerId="LiveId" clId="{A854B7AA-A014-429C-A1DD-791EC0110965}" dt="2024-12-09T14:09:08.202" v="3495" actId="20577"/>
          <ac:spMkLst>
            <pc:docMk/>
            <pc:sldMk cId="3230564846" sldId="307"/>
            <ac:spMk id="3" creationId="{517A9C43-4AFB-7DF3-A9FC-FDA1432D664D}"/>
          </ac:spMkLst>
        </pc:spChg>
        <pc:picChg chg="add mod">
          <ac:chgData name="Luisa Abels" userId="7764456c301dba71" providerId="LiveId" clId="{A854B7AA-A014-429C-A1DD-791EC0110965}" dt="2024-12-09T14:10:25.564" v="3558" actId="1076"/>
          <ac:picMkLst>
            <pc:docMk/>
            <pc:sldMk cId="3230564846" sldId="307"/>
            <ac:picMk id="7" creationId="{DB631D97-32F6-03C8-2D6F-4502093ED848}"/>
          </ac:picMkLst>
        </pc:picChg>
      </pc:sldChg>
      <pc:sldChg chg="modSp new mod">
        <pc:chgData name="Luisa Abels" userId="7764456c301dba71" providerId="LiveId" clId="{A854B7AA-A014-429C-A1DD-791EC0110965}" dt="2024-12-09T14:12:59.086" v="3611" actId="20577"/>
        <pc:sldMkLst>
          <pc:docMk/>
          <pc:sldMk cId="2555283347" sldId="308"/>
        </pc:sldMkLst>
        <pc:spChg chg="mod">
          <ac:chgData name="Luisa Abels" userId="7764456c301dba71" providerId="LiveId" clId="{A854B7AA-A014-429C-A1DD-791EC0110965}" dt="2024-12-09T14:11:17.933" v="3606" actId="20577"/>
          <ac:spMkLst>
            <pc:docMk/>
            <pc:sldMk cId="2555283347" sldId="308"/>
            <ac:spMk id="2" creationId="{88FC19D8-B981-C586-2F94-BBA8361127B2}"/>
          </ac:spMkLst>
        </pc:spChg>
        <pc:spChg chg="mod">
          <ac:chgData name="Luisa Abels" userId="7764456c301dba71" providerId="LiveId" clId="{A854B7AA-A014-429C-A1DD-791EC0110965}" dt="2024-12-09T14:12:59.086" v="3611" actId="20577"/>
          <ac:spMkLst>
            <pc:docMk/>
            <pc:sldMk cId="2555283347" sldId="308"/>
            <ac:spMk id="3" creationId="{8CA4BA41-B3D1-EAFF-3CB3-E882367E0A7E}"/>
          </ac:spMkLst>
        </pc:spChg>
      </pc:sldChg>
      <pc:sldChg chg="addSp delSp modSp new mod setBg">
        <pc:chgData name="Luisa Abels" userId="7764456c301dba71" providerId="LiveId" clId="{A854B7AA-A014-429C-A1DD-791EC0110965}" dt="2024-12-09T14:16:32.160" v="3619" actId="1076"/>
        <pc:sldMkLst>
          <pc:docMk/>
          <pc:sldMk cId="503731549" sldId="309"/>
        </pc:sldMkLst>
        <pc:spChg chg="mod">
          <ac:chgData name="Luisa Abels" userId="7764456c301dba71" providerId="LiveId" clId="{A854B7AA-A014-429C-A1DD-791EC0110965}" dt="2024-12-09T14:15:53.040" v="3614" actId="26606"/>
          <ac:spMkLst>
            <pc:docMk/>
            <pc:sldMk cId="503731549" sldId="309"/>
            <ac:spMk id="4" creationId="{518C7B23-68A1-E079-9934-BE06DD1CB178}"/>
          </ac:spMkLst>
        </pc:spChg>
        <pc:spChg chg="mod">
          <ac:chgData name="Luisa Abels" userId="7764456c301dba71" providerId="LiveId" clId="{A854B7AA-A014-429C-A1DD-791EC0110965}" dt="2024-12-09T14:15:53.040" v="3614" actId="26606"/>
          <ac:spMkLst>
            <pc:docMk/>
            <pc:sldMk cId="503731549" sldId="309"/>
            <ac:spMk id="5" creationId="{6D45FC9F-51F3-FCD3-EF76-EF3C03C6AE18}"/>
          </ac:spMkLst>
        </pc:spChg>
        <pc:spChg chg="add">
          <ac:chgData name="Luisa Abels" userId="7764456c301dba71" providerId="LiveId" clId="{A854B7AA-A014-429C-A1DD-791EC0110965}" dt="2024-12-09T14:15:53.040" v="3614" actId="26606"/>
          <ac:spMkLst>
            <pc:docMk/>
            <pc:sldMk cId="503731549" sldId="309"/>
            <ac:spMk id="11" creationId="{86DA4F20-18B6-9D49-B115-C3EDCF1B8468}"/>
          </ac:spMkLst>
        </pc:spChg>
        <pc:spChg chg="add">
          <ac:chgData name="Luisa Abels" userId="7764456c301dba71" providerId="LiveId" clId="{A854B7AA-A014-429C-A1DD-791EC0110965}" dt="2024-12-09T14:15:53.040" v="3614" actId="26606"/>
          <ac:spMkLst>
            <pc:docMk/>
            <pc:sldMk cId="503731549" sldId="309"/>
            <ac:spMk id="14" creationId="{284B70D5-875B-433D-BDBD-1522A85D6C1D}"/>
          </ac:spMkLst>
        </pc:spChg>
        <pc:spChg chg="add">
          <ac:chgData name="Luisa Abels" userId="7764456c301dba71" providerId="LiveId" clId="{A854B7AA-A014-429C-A1DD-791EC0110965}" dt="2024-12-09T14:15:53.040" v="3614" actId="26606"/>
          <ac:spMkLst>
            <pc:docMk/>
            <pc:sldMk cId="503731549" sldId="309"/>
            <ac:spMk id="18" creationId="{1E299956-A9E7-4FC1-A0B1-D590CA9730E8}"/>
          </ac:spMkLst>
        </pc:spChg>
        <pc:spChg chg="add">
          <ac:chgData name="Luisa Abels" userId="7764456c301dba71" providerId="LiveId" clId="{A854B7AA-A014-429C-A1DD-791EC0110965}" dt="2024-12-09T14:15:53.040" v="3614" actId="26606"/>
          <ac:spMkLst>
            <pc:docMk/>
            <pc:sldMk cId="503731549" sldId="309"/>
            <ac:spMk id="20" creationId="{17FC539C-B783-4B03-9F9E-D13430F3F64F}"/>
          </ac:spMkLst>
        </pc:spChg>
        <pc:picChg chg="add mod">
          <ac:chgData name="Luisa Abels" userId="7764456c301dba71" providerId="LiveId" clId="{A854B7AA-A014-429C-A1DD-791EC0110965}" dt="2024-12-09T14:16:32.160" v="3619" actId="1076"/>
          <ac:picMkLst>
            <pc:docMk/>
            <pc:sldMk cId="503731549" sldId="309"/>
            <ac:picMk id="9" creationId="{02BE8B8E-6E27-7369-F490-2E5110357F63}"/>
          </ac:picMkLst>
        </pc:picChg>
        <pc:cxnChg chg="add">
          <ac:chgData name="Luisa Abels" userId="7764456c301dba71" providerId="LiveId" clId="{A854B7AA-A014-429C-A1DD-791EC0110965}" dt="2024-12-09T14:15:53.040" v="3614" actId="26606"/>
          <ac:cxnSpMkLst>
            <pc:docMk/>
            <pc:sldMk cId="503731549" sldId="309"/>
            <ac:cxnSpMk id="16" creationId="{C947DF4A-614C-4B4C-8B80-E5B9D8E8CFED}"/>
          </ac:cxnSpMkLst>
        </pc:cxnChg>
      </pc:sldChg>
      <pc:sldChg chg="addSp delSp modSp add mod">
        <pc:chgData name="Luisa Abels" userId="7764456c301dba71" providerId="LiveId" clId="{A854B7AA-A014-429C-A1DD-791EC0110965}" dt="2024-12-09T14:17:00.924" v="3626" actId="1076"/>
        <pc:sldMkLst>
          <pc:docMk/>
          <pc:sldMk cId="1783175050" sldId="310"/>
        </pc:sldMkLst>
      </pc:sldChg>
      <pc:sldChg chg="addSp delSp modSp new mod">
        <pc:chgData name="Luisa Abels" userId="7764456c301dba71" providerId="LiveId" clId="{A854B7AA-A014-429C-A1DD-791EC0110965}" dt="2024-12-09T14:18:58.573" v="3661" actId="1076"/>
        <pc:sldMkLst>
          <pc:docMk/>
          <pc:sldMk cId="1563922759" sldId="311"/>
        </pc:sldMkLst>
      </pc:sldChg>
      <pc:sldChg chg="addSp delSp modSp add mod">
        <pc:chgData name="Luisa Abels" userId="7764456c301dba71" providerId="LiveId" clId="{A854B7AA-A014-429C-A1DD-791EC0110965}" dt="2024-12-09T14:20:47.054" v="3666" actId="1076"/>
        <pc:sldMkLst>
          <pc:docMk/>
          <pc:sldMk cId="2767488119" sldId="312"/>
        </pc:sldMkLst>
        <pc:picChg chg="add mod ord">
          <ac:chgData name="Luisa Abels" userId="7764456c301dba71" providerId="LiveId" clId="{A854B7AA-A014-429C-A1DD-791EC0110965}" dt="2024-12-09T14:20:47.054" v="3666" actId="1076"/>
          <ac:picMkLst>
            <pc:docMk/>
            <pc:sldMk cId="2767488119" sldId="312"/>
            <ac:picMk id="9" creationId="{1C3A6C2F-52A8-785E-494B-21E57CCAE646}"/>
          </ac:picMkLst>
        </pc:picChg>
      </pc:sldChg>
      <pc:sldChg chg="modSp new mod">
        <pc:chgData name="Luisa Abels" userId="7764456c301dba71" providerId="LiveId" clId="{A854B7AA-A014-429C-A1DD-791EC0110965}" dt="2024-12-09T14:21:07.185" v="3695" actId="20577"/>
        <pc:sldMkLst>
          <pc:docMk/>
          <pc:sldMk cId="265001234" sldId="313"/>
        </pc:sldMkLst>
        <pc:spChg chg="mod">
          <ac:chgData name="Luisa Abels" userId="7764456c301dba71" providerId="LiveId" clId="{A854B7AA-A014-429C-A1DD-791EC0110965}" dt="2024-12-09T14:21:07.185" v="3695" actId="20577"/>
          <ac:spMkLst>
            <pc:docMk/>
            <pc:sldMk cId="265001234" sldId="313"/>
            <ac:spMk id="2" creationId="{A27FC980-CE12-BEBC-CCE3-5763073F3722}"/>
          </ac:spMkLst>
        </pc:spChg>
      </pc:sldChg>
      <pc:sldChg chg="modSp add mod">
        <pc:chgData name="Luisa Abels" userId="7764456c301dba71" providerId="LiveId" clId="{A854B7AA-A014-429C-A1DD-791EC0110965}" dt="2024-12-09T14:22:33.208" v="3756" actId="20577"/>
        <pc:sldMkLst>
          <pc:docMk/>
          <pc:sldMk cId="1626183250" sldId="314"/>
        </pc:sldMkLst>
        <pc:spChg chg="mod">
          <ac:chgData name="Luisa Abels" userId="7764456c301dba71" providerId="LiveId" clId="{A854B7AA-A014-429C-A1DD-791EC0110965}" dt="2024-12-09T14:22:33.208" v="3756" actId="20577"/>
          <ac:spMkLst>
            <pc:docMk/>
            <pc:sldMk cId="1626183250" sldId="314"/>
            <ac:spMk id="2" creationId="{38DF51CC-E84C-0A77-4FE3-B02B1E48F495}"/>
          </ac:spMkLst>
        </pc:spChg>
      </pc:sldChg>
      <pc:sldChg chg="modSp add del mod">
        <pc:chgData name="Luisa Abels" userId="7764456c301dba71" providerId="LiveId" clId="{A854B7AA-A014-429C-A1DD-791EC0110965}" dt="2024-12-09T14:22:19.758" v="3749" actId="47"/>
        <pc:sldMkLst>
          <pc:docMk/>
          <pc:sldMk cId="2318480723" sldId="314"/>
        </pc:sldMkLst>
      </pc:sldChg>
      <pc:sldChg chg="modSp add mod">
        <pc:chgData name="Luisa Abels" userId="7764456c301dba71" providerId="LiveId" clId="{A854B7AA-A014-429C-A1DD-791EC0110965}" dt="2024-12-09T14:23:19.550" v="3769" actId="20577"/>
        <pc:sldMkLst>
          <pc:docMk/>
          <pc:sldMk cId="3258386462" sldId="315"/>
        </pc:sldMkLst>
        <pc:spChg chg="mod">
          <ac:chgData name="Luisa Abels" userId="7764456c301dba71" providerId="LiveId" clId="{A854B7AA-A014-429C-A1DD-791EC0110965}" dt="2024-12-09T14:23:19.550" v="3769" actId="20577"/>
          <ac:spMkLst>
            <pc:docMk/>
            <pc:sldMk cId="3258386462" sldId="315"/>
            <ac:spMk id="2" creationId="{8E09A199-0DB2-66E5-DB34-38EA6BA77480}"/>
          </ac:spMkLst>
        </pc:spChg>
      </pc:sldChg>
      <pc:sldChg chg="modSp add mod">
        <pc:chgData name="Luisa Abels" userId="7764456c301dba71" providerId="LiveId" clId="{A854B7AA-A014-429C-A1DD-791EC0110965}" dt="2024-12-09T14:23:45.155" v="3806" actId="20577"/>
        <pc:sldMkLst>
          <pc:docMk/>
          <pc:sldMk cId="3091037974" sldId="316"/>
        </pc:sldMkLst>
        <pc:spChg chg="mod">
          <ac:chgData name="Luisa Abels" userId="7764456c301dba71" providerId="LiveId" clId="{A854B7AA-A014-429C-A1DD-791EC0110965}" dt="2024-12-09T14:23:45.155" v="3806" actId="20577"/>
          <ac:spMkLst>
            <pc:docMk/>
            <pc:sldMk cId="3091037974" sldId="316"/>
            <ac:spMk id="2" creationId="{06D6557D-C686-6917-7424-5E3F14508C03}"/>
          </ac:spMkLst>
        </pc:spChg>
      </pc:sldChg>
      <pc:sldChg chg="modSp new mod">
        <pc:chgData name="Luisa Abels" userId="7764456c301dba71" providerId="LiveId" clId="{A854B7AA-A014-429C-A1DD-791EC0110965}" dt="2024-12-09T14:24:02.497" v="3827" actId="20577"/>
        <pc:sldMkLst>
          <pc:docMk/>
          <pc:sldMk cId="3561222624" sldId="317"/>
        </pc:sldMkLst>
        <pc:spChg chg="mod">
          <ac:chgData name="Luisa Abels" userId="7764456c301dba71" providerId="LiveId" clId="{A854B7AA-A014-429C-A1DD-791EC0110965}" dt="2024-12-09T14:24:02.497" v="3827" actId="20577"/>
          <ac:spMkLst>
            <pc:docMk/>
            <pc:sldMk cId="3561222624" sldId="317"/>
            <ac:spMk id="2" creationId="{17D9D988-D4B1-545E-D528-6F09276714BB}"/>
          </ac:spMkLst>
        </pc:spChg>
      </pc:sldChg>
      <pc:sldMasterChg chg="delSldLayout">
        <pc:chgData name="Luisa Abels" userId="7764456c301dba71" providerId="LiveId" clId="{A854B7AA-A014-429C-A1DD-791EC0110965}" dt="2024-12-09T12:55:26.965" v="1755" actId="47"/>
        <pc:sldMasterMkLst>
          <pc:docMk/>
          <pc:sldMasterMk cId="176336602" sldId="2147483702"/>
        </pc:sldMasterMkLst>
        <pc:sldLayoutChg chg="del">
          <pc:chgData name="Luisa Abels" userId="7764456c301dba71" providerId="LiveId" clId="{A854B7AA-A014-429C-A1DD-791EC0110965}" dt="2024-12-03T16:02:28.721" v="10" actId="2696"/>
          <pc:sldLayoutMkLst>
            <pc:docMk/>
            <pc:sldMasterMk cId="176336602" sldId="2147483702"/>
            <pc:sldLayoutMk cId="4226381435" sldId="2147483714"/>
          </pc:sldLayoutMkLst>
        </pc:sldLayoutChg>
        <pc:sldLayoutChg chg="del">
          <pc:chgData name="Luisa Abels" userId="7764456c301dba71" providerId="LiveId" clId="{A854B7AA-A014-429C-A1DD-791EC0110965}" dt="2024-12-03T16:13:37.122" v="124" actId="2696"/>
          <pc:sldLayoutMkLst>
            <pc:docMk/>
            <pc:sldMasterMk cId="176336602" sldId="2147483702"/>
            <pc:sldLayoutMk cId="2729196400" sldId="2147483715"/>
          </pc:sldLayoutMkLst>
        </pc:sldLayoutChg>
        <pc:sldLayoutChg chg="del">
          <pc:chgData name="Luisa Abels" userId="7764456c301dba71" providerId="LiveId" clId="{A854B7AA-A014-429C-A1DD-791EC0110965}" dt="2024-12-04T08:26:47.488" v="629" actId="2696"/>
          <pc:sldLayoutMkLst>
            <pc:docMk/>
            <pc:sldMasterMk cId="176336602" sldId="2147483702"/>
            <pc:sldLayoutMk cId="338907445" sldId="2147483717"/>
          </pc:sldLayoutMkLst>
        </pc:sldLayoutChg>
        <pc:sldLayoutChg chg="del">
          <pc:chgData name="Luisa Abels" userId="7764456c301dba71" providerId="LiveId" clId="{A854B7AA-A014-429C-A1DD-791EC0110965}" dt="2024-12-09T12:55:26.965" v="1755" actId="47"/>
          <pc:sldLayoutMkLst>
            <pc:docMk/>
            <pc:sldMasterMk cId="176336602" sldId="2147483702"/>
            <pc:sldLayoutMk cId="812813508" sldId="2147483718"/>
          </pc:sldLayoutMkLst>
        </pc:sldLayoutChg>
        <pc:sldLayoutChg chg="del">
          <pc:chgData name="Luisa Abels" userId="7764456c301dba71" providerId="LiveId" clId="{A854B7AA-A014-429C-A1DD-791EC0110965}" dt="2024-12-04T08:26:51.396" v="630" actId="2696"/>
          <pc:sldLayoutMkLst>
            <pc:docMk/>
            <pc:sldMasterMk cId="176336602" sldId="2147483702"/>
            <pc:sldLayoutMk cId="4282884835" sldId="2147483719"/>
          </pc:sldLayoutMkLst>
        </pc:sldLayoutChg>
        <pc:sldLayoutChg chg="del">
          <pc:chgData name="Luisa Abels" userId="7764456c301dba71" providerId="LiveId" clId="{A854B7AA-A014-429C-A1DD-791EC0110965}" dt="2024-12-04T08:26:53.748" v="631" actId="2696"/>
          <pc:sldLayoutMkLst>
            <pc:docMk/>
            <pc:sldMasterMk cId="176336602" sldId="2147483702"/>
            <pc:sldLayoutMk cId="2084905902" sldId="2147483720"/>
          </pc:sldLayoutMkLst>
        </pc:sldLayoutChg>
        <pc:sldLayoutChg chg="del">
          <pc:chgData name="Luisa Abels" userId="7764456c301dba71" providerId="LiveId" clId="{A854B7AA-A014-429C-A1DD-791EC0110965}" dt="2024-12-04T08:27:06.667" v="632" actId="2696"/>
          <pc:sldLayoutMkLst>
            <pc:docMk/>
            <pc:sldMasterMk cId="176336602" sldId="2147483702"/>
            <pc:sldLayoutMk cId="674826340" sldId="2147483721"/>
          </pc:sldLayoutMkLst>
        </pc:sldLayoutChg>
        <pc:sldLayoutChg chg="del">
          <pc:chgData name="Luisa Abels" userId="7764456c301dba71" providerId="LiveId" clId="{A854B7AA-A014-429C-A1DD-791EC0110965}" dt="2024-12-04T08:27:06.667" v="632" actId="2696"/>
          <pc:sldLayoutMkLst>
            <pc:docMk/>
            <pc:sldMasterMk cId="176336602" sldId="2147483702"/>
            <pc:sldLayoutMk cId="609134006" sldId="2147483722"/>
          </pc:sldLayoutMkLst>
        </pc:sldLayoutChg>
        <pc:sldLayoutChg chg="del">
          <pc:chgData name="Luisa Abels" userId="7764456c301dba71" providerId="LiveId" clId="{A854B7AA-A014-429C-A1DD-791EC0110965}" dt="2024-12-04T08:27:06.667" v="632" actId="2696"/>
          <pc:sldLayoutMkLst>
            <pc:docMk/>
            <pc:sldMasterMk cId="176336602" sldId="2147483702"/>
            <pc:sldLayoutMk cId="4008973630" sldId="2147483723"/>
          </pc:sldLayoutMkLst>
        </pc:sldLayoutChg>
        <pc:sldLayoutChg chg="del">
          <pc:chgData name="Luisa Abels" userId="7764456c301dba71" providerId="LiveId" clId="{A854B7AA-A014-429C-A1DD-791EC0110965}" dt="2024-12-04T08:27:06.667" v="632" actId="2696"/>
          <pc:sldLayoutMkLst>
            <pc:docMk/>
            <pc:sldMasterMk cId="176336602" sldId="2147483702"/>
            <pc:sldLayoutMk cId="2217625110" sldId="2147483724"/>
          </pc:sldLayoutMkLst>
        </pc:sldLayoutChg>
        <pc:sldLayoutChg chg="del">
          <pc:chgData name="Luisa Abels" userId="7764456c301dba71" providerId="LiveId" clId="{A854B7AA-A014-429C-A1DD-791EC0110965}" dt="2024-12-04T08:27:06.667" v="632" actId="2696"/>
          <pc:sldLayoutMkLst>
            <pc:docMk/>
            <pc:sldMasterMk cId="176336602" sldId="2147483702"/>
            <pc:sldLayoutMk cId="67564413" sldId="2147483725"/>
          </pc:sldLayoutMkLst>
        </pc:sldLayoutChg>
        <pc:sldLayoutChg chg="del">
          <pc:chgData name="Luisa Abels" userId="7764456c301dba71" providerId="LiveId" clId="{A854B7AA-A014-429C-A1DD-791EC0110965}" dt="2024-12-04T08:27:06.667" v="632" actId="2696"/>
          <pc:sldLayoutMkLst>
            <pc:docMk/>
            <pc:sldMasterMk cId="176336602" sldId="2147483702"/>
            <pc:sldLayoutMk cId="3454292679" sldId="2147483726"/>
          </pc:sldLayoutMkLst>
        </pc:sldLayoutChg>
        <pc:sldLayoutChg chg="del">
          <pc:chgData name="Luisa Abels" userId="7764456c301dba71" providerId="LiveId" clId="{A854B7AA-A014-429C-A1DD-791EC0110965}" dt="2024-12-04T08:27:06.667" v="632" actId="2696"/>
          <pc:sldLayoutMkLst>
            <pc:docMk/>
            <pc:sldMasterMk cId="176336602" sldId="2147483702"/>
            <pc:sldLayoutMk cId="826506455" sldId="2147483727"/>
          </pc:sldLayoutMkLst>
        </pc:sldLayoutChg>
        <pc:sldLayoutChg chg="del">
          <pc:chgData name="Luisa Abels" userId="7764456c301dba71" providerId="LiveId" clId="{A854B7AA-A014-429C-A1DD-791EC0110965}" dt="2024-12-04T08:27:06.667" v="632" actId="2696"/>
          <pc:sldLayoutMkLst>
            <pc:docMk/>
            <pc:sldMasterMk cId="176336602" sldId="2147483702"/>
            <pc:sldLayoutMk cId="3682477390" sldId="2147483728"/>
          </pc:sldLayoutMkLst>
        </pc:sldLayoutChg>
      </pc:sldMasterChg>
    </pc:docChg>
  </pc:docChgLst>
  <pc:docChgLst>
    <pc:chgData name="Luisa Abels" userId="7764456c301dba71" providerId="LiveId" clId="{C5287988-D977-4E87-AFF9-136EC6F17FE5}"/>
    <pc:docChg chg="undo redo custSel addSld delSld modSld sldOrd">
      <pc:chgData name="Luisa Abels" userId="7764456c301dba71" providerId="LiveId" clId="{C5287988-D977-4E87-AFF9-136EC6F17FE5}" dt="2024-12-11T08:38:03.272" v="2433" actId="20577"/>
      <pc:docMkLst>
        <pc:docMk/>
      </pc:docMkLst>
      <pc:sldChg chg="modSp mod">
        <pc:chgData name="Luisa Abels" userId="7764456c301dba71" providerId="LiveId" clId="{C5287988-D977-4E87-AFF9-136EC6F17FE5}" dt="2024-12-11T08:11:53.665" v="1909" actId="1076"/>
        <pc:sldMkLst>
          <pc:docMk/>
          <pc:sldMk cId="2763501193" sldId="304"/>
        </pc:sldMkLst>
        <pc:spChg chg="mod">
          <ac:chgData name="Luisa Abels" userId="7764456c301dba71" providerId="LiveId" clId="{C5287988-D977-4E87-AFF9-136EC6F17FE5}" dt="2024-12-11T08:11:53.665" v="1909" actId="1076"/>
          <ac:spMkLst>
            <pc:docMk/>
            <pc:sldMk cId="2763501193" sldId="304"/>
            <ac:spMk id="6" creationId="{6A916CCB-BCB9-299A-A64B-773F3548A707}"/>
          </ac:spMkLst>
        </pc:spChg>
        <pc:spChg chg="mod">
          <ac:chgData name="Luisa Abels" userId="7764456c301dba71" providerId="LiveId" clId="{C5287988-D977-4E87-AFF9-136EC6F17FE5}" dt="2024-12-11T08:11:40.228" v="1906" actId="114"/>
          <ac:spMkLst>
            <pc:docMk/>
            <pc:sldMk cId="2763501193" sldId="304"/>
            <ac:spMk id="13" creationId="{8862D2D4-61AF-B67E-1288-DD7EC870361F}"/>
          </ac:spMkLst>
        </pc:spChg>
        <pc:picChg chg="mod">
          <ac:chgData name="Luisa Abels" userId="7764456c301dba71" providerId="LiveId" clId="{C5287988-D977-4E87-AFF9-136EC6F17FE5}" dt="2024-12-11T08:11:49.110" v="1908" actId="1076"/>
          <ac:picMkLst>
            <pc:docMk/>
            <pc:sldMk cId="2763501193" sldId="304"/>
            <ac:picMk id="9" creationId="{D1F9AE13-9516-0349-7E75-AC0148806370}"/>
          </ac:picMkLst>
        </pc:picChg>
      </pc:sldChg>
      <pc:sldChg chg="modSp mod">
        <pc:chgData name="Luisa Abels" userId="7764456c301dba71" providerId="LiveId" clId="{C5287988-D977-4E87-AFF9-136EC6F17FE5}" dt="2024-12-10T07:44:58.278" v="3" actId="20577"/>
        <pc:sldMkLst>
          <pc:docMk/>
          <pc:sldMk cId="2793819101" sldId="305"/>
        </pc:sldMkLst>
        <pc:spChg chg="mod">
          <ac:chgData name="Luisa Abels" userId="7764456c301dba71" providerId="LiveId" clId="{C5287988-D977-4E87-AFF9-136EC6F17FE5}" dt="2024-12-10T07:44:58.278" v="3" actId="20577"/>
          <ac:spMkLst>
            <pc:docMk/>
            <pc:sldMk cId="2793819101" sldId="305"/>
            <ac:spMk id="13" creationId="{9E291C67-4881-9CCB-4E3A-FCF588809F83}"/>
          </ac:spMkLst>
        </pc:spChg>
      </pc:sldChg>
      <pc:sldChg chg="addSp delSp modSp mod">
        <pc:chgData name="Luisa Abels" userId="7764456c301dba71" providerId="LiveId" clId="{C5287988-D977-4E87-AFF9-136EC6F17FE5}" dt="2024-12-11T08:34:25.090" v="2357" actId="14100"/>
        <pc:sldMkLst>
          <pc:docMk/>
          <pc:sldMk cId="3230564846" sldId="307"/>
        </pc:sldMkLst>
        <pc:spChg chg="del mod">
          <ac:chgData name="Luisa Abels" userId="7764456c301dba71" providerId="LiveId" clId="{C5287988-D977-4E87-AFF9-136EC6F17FE5}" dt="2024-12-11T08:20:47.495" v="2245" actId="478"/>
          <ac:spMkLst>
            <pc:docMk/>
            <pc:sldMk cId="3230564846" sldId="307"/>
            <ac:spMk id="2" creationId="{0F7D4738-9784-E4A2-5F56-41309D58F52B}"/>
          </ac:spMkLst>
        </pc:spChg>
        <pc:spChg chg="add mod">
          <ac:chgData name="Luisa Abels" userId="7764456c301dba71" providerId="LiveId" clId="{C5287988-D977-4E87-AFF9-136EC6F17FE5}" dt="2024-12-11T08:33:55.211" v="2353" actId="1076"/>
          <ac:spMkLst>
            <pc:docMk/>
            <pc:sldMk cId="3230564846" sldId="307"/>
            <ac:spMk id="6" creationId="{D49B90B5-665D-EE64-971B-A625C90850A7}"/>
          </ac:spMkLst>
        </pc:spChg>
        <pc:spChg chg="add del mod">
          <ac:chgData name="Luisa Abels" userId="7764456c301dba71" providerId="LiveId" clId="{C5287988-D977-4E87-AFF9-136EC6F17FE5}" dt="2024-12-11T08:20:50.269" v="2246" actId="478"/>
          <ac:spMkLst>
            <pc:docMk/>
            <pc:sldMk cId="3230564846" sldId="307"/>
            <ac:spMk id="9" creationId="{562CC31C-4070-6B5C-087B-C68F3C03904C}"/>
          </ac:spMkLst>
        </pc:spChg>
        <pc:spChg chg="add del mod">
          <ac:chgData name="Luisa Abels" userId="7764456c301dba71" providerId="LiveId" clId="{C5287988-D977-4E87-AFF9-136EC6F17FE5}" dt="2024-12-11T08:34:19.685" v="2355" actId="14100"/>
          <ac:spMkLst>
            <pc:docMk/>
            <pc:sldMk cId="3230564846" sldId="307"/>
            <ac:spMk id="11" creationId="{1F4F36AE-4692-5CCE-E204-888806E49F02}"/>
          </ac:spMkLst>
        </pc:spChg>
        <pc:graphicFrameChg chg="add del">
          <ac:chgData name="Luisa Abels" userId="7764456c301dba71" providerId="LiveId" clId="{C5287988-D977-4E87-AFF9-136EC6F17FE5}" dt="2024-12-11T08:22:14.087" v="2260" actId="26606"/>
          <ac:graphicFrameMkLst>
            <pc:docMk/>
            <pc:sldMk cId="3230564846" sldId="307"/>
            <ac:graphicFrameMk id="13" creationId="{A670FE68-4866-4A17-2024-E01014FBAE71}"/>
          </ac:graphicFrameMkLst>
        </pc:graphicFrameChg>
        <pc:graphicFrameChg chg="add del">
          <ac:chgData name="Luisa Abels" userId="7764456c301dba71" providerId="LiveId" clId="{C5287988-D977-4E87-AFF9-136EC6F17FE5}" dt="2024-12-11T08:22:20.401" v="2262" actId="26606"/>
          <ac:graphicFrameMkLst>
            <pc:docMk/>
            <pc:sldMk cId="3230564846" sldId="307"/>
            <ac:graphicFrameMk id="14" creationId="{A670FE68-4866-4A17-2024-E01014FBAE71}"/>
          </ac:graphicFrameMkLst>
        </pc:graphicFrameChg>
        <pc:graphicFrameChg chg="add del">
          <ac:chgData name="Luisa Abels" userId="7764456c301dba71" providerId="LiveId" clId="{C5287988-D977-4E87-AFF9-136EC6F17FE5}" dt="2024-12-11T08:22:37.253" v="2264" actId="26606"/>
          <ac:graphicFrameMkLst>
            <pc:docMk/>
            <pc:sldMk cId="3230564846" sldId="307"/>
            <ac:graphicFrameMk id="15" creationId="{A670FE68-4866-4A17-2024-E01014FBAE71}"/>
          </ac:graphicFrameMkLst>
        </pc:graphicFrameChg>
        <pc:picChg chg="mod ord modCrop">
          <ac:chgData name="Luisa Abels" userId="7764456c301dba71" providerId="LiveId" clId="{C5287988-D977-4E87-AFF9-136EC6F17FE5}" dt="2024-12-11T08:34:25.090" v="2357" actId="14100"/>
          <ac:picMkLst>
            <pc:docMk/>
            <pc:sldMk cId="3230564846" sldId="307"/>
            <ac:picMk id="7" creationId="{DB631D97-32F6-03C8-2D6F-4502093ED848}"/>
          </ac:picMkLst>
        </pc:picChg>
      </pc:sldChg>
      <pc:sldChg chg="addSp delSp modSp mod">
        <pc:chgData name="Luisa Abels" userId="7764456c301dba71" providerId="LiveId" clId="{C5287988-D977-4E87-AFF9-136EC6F17FE5}" dt="2024-12-11T07:50:54.344" v="1716" actId="255"/>
        <pc:sldMkLst>
          <pc:docMk/>
          <pc:sldMk cId="503731549" sldId="309"/>
        </pc:sldMkLst>
        <pc:spChg chg="del mod">
          <ac:chgData name="Luisa Abels" userId="7764456c301dba71" providerId="LiveId" clId="{C5287988-D977-4E87-AFF9-136EC6F17FE5}" dt="2024-12-11T07:36:12.105" v="1431" actId="478"/>
          <ac:spMkLst>
            <pc:docMk/>
            <pc:sldMk cId="503731549" sldId="309"/>
            <ac:spMk id="2" creationId="{D14B3ABC-5271-3878-7BF2-FB2E9A2AF42B}"/>
          </ac:spMkLst>
        </pc:spChg>
        <pc:spChg chg="add mod">
          <ac:chgData name="Luisa Abels" userId="7764456c301dba71" providerId="LiveId" clId="{C5287988-D977-4E87-AFF9-136EC6F17FE5}" dt="2024-12-11T07:36:53.327" v="1437" actId="1076"/>
          <ac:spMkLst>
            <pc:docMk/>
            <pc:sldMk cId="503731549" sldId="309"/>
            <ac:spMk id="6" creationId="{536C877A-89C1-D768-4C0A-965736482FEC}"/>
          </ac:spMkLst>
        </pc:spChg>
        <pc:spChg chg="add del mod">
          <ac:chgData name="Luisa Abels" userId="7764456c301dba71" providerId="LiveId" clId="{C5287988-D977-4E87-AFF9-136EC6F17FE5}" dt="2024-12-11T07:36:15.001" v="1432" actId="478"/>
          <ac:spMkLst>
            <pc:docMk/>
            <pc:sldMk cId="503731549" sldId="309"/>
            <ac:spMk id="8" creationId="{12845EE2-B884-4AE4-9578-4CA6C081CA2B}"/>
          </ac:spMkLst>
        </pc:spChg>
        <pc:spChg chg="mod">
          <ac:chgData name="Luisa Abels" userId="7764456c301dba71" providerId="LiveId" clId="{C5287988-D977-4E87-AFF9-136EC6F17FE5}" dt="2024-12-11T07:50:54.344" v="1716" actId="255"/>
          <ac:spMkLst>
            <pc:docMk/>
            <pc:sldMk cId="503731549" sldId="309"/>
            <ac:spMk id="11" creationId="{86DA4F20-18B6-9D49-B115-C3EDCF1B8468}"/>
          </ac:spMkLst>
        </pc:spChg>
        <pc:picChg chg="mod">
          <ac:chgData name="Luisa Abels" userId="7764456c301dba71" providerId="LiveId" clId="{C5287988-D977-4E87-AFF9-136EC6F17FE5}" dt="2024-12-11T07:46:30.127" v="1663" actId="1076"/>
          <ac:picMkLst>
            <pc:docMk/>
            <pc:sldMk cId="503731549" sldId="309"/>
            <ac:picMk id="9" creationId="{02BE8B8E-6E27-7369-F490-2E5110357F63}"/>
          </ac:picMkLst>
        </pc:picChg>
      </pc:sldChg>
      <pc:sldChg chg="delSp del mod">
        <pc:chgData name="Luisa Abels" userId="7764456c301dba71" providerId="LiveId" clId="{C5287988-D977-4E87-AFF9-136EC6F17FE5}" dt="2024-12-10T09:06:57.073" v="1014" actId="2696"/>
        <pc:sldMkLst>
          <pc:docMk/>
          <pc:sldMk cId="1783175050" sldId="310"/>
        </pc:sldMkLst>
        <pc:picChg chg="del">
          <ac:chgData name="Luisa Abels" userId="7764456c301dba71" providerId="LiveId" clId="{C5287988-D977-4E87-AFF9-136EC6F17FE5}" dt="2024-12-10T09:06:44.065" v="1010" actId="21"/>
          <ac:picMkLst>
            <pc:docMk/>
            <pc:sldMk cId="1783175050" sldId="310"/>
            <ac:picMk id="6" creationId="{140412A6-FDEB-518B-708C-3ED0F6FA92F4}"/>
          </ac:picMkLst>
        </pc:picChg>
      </pc:sldChg>
      <pc:sldChg chg="addSp delSp modSp del mod setBg">
        <pc:chgData name="Luisa Abels" userId="7764456c301dba71" providerId="LiveId" clId="{C5287988-D977-4E87-AFF9-136EC6F17FE5}" dt="2024-12-10T08:50:45.092" v="904" actId="2696"/>
        <pc:sldMkLst>
          <pc:docMk/>
          <pc:sldMk cId="1563922759" sldId="311"/>
        </pc:sldMkLst>
        <pc:spChg chg="del">
          <ac:chgData name="Luisa Abels" userId="7764456c301dba71" providerId="LiveId" clId="{C5287988-D977-4E87-AFF9-136EC6F17FE5}" dt="2024-12-10T08:29:23.618" v="575" actId="478"/>
          <ac:spMkLst>
            <pc:docMk/>
            <pc:sldMk cId="1563922759" sldId="311"/>
            <ac:spMk id="2" creationId="{ECB5437A-9075-50D6-AA5C-BF344617D243}"/>
          </ac:spMkLst>
        </pc:spChg>
        <pc:spChg chg="mod">
          <ac:chgData name="Luisa Abels" userId="7764456c301dba71" providerId="LiveId" clId="{C5287988-D977-4E87-AFF9-136EC6F17FE5}" dt="2024-12-10T08:40:14.854" v="737" actId="26606"/>
          <ac:spMkLst>
            <pc:docMk/>
            <pc:sldMk cId="1563922759" sldId="311"/>
            <ac:spMk id="4" creationId="{D62F990C-35A6-DDA4-6C61-DB8A3660CD49}"/>
          </ac:spMkLst>
        </pc:spChg>
        <pc:spChg chg="mod">
          <ac:chgData name="Luisa Abels" userId="7764456c301dba71" providerId="LiveId" clId="{C5287988-D977-4E87-AFF9-136EC6F17FE5}" dt="2024-12-10T08:40:14.854" v="737" actId="26606"/>
          <ac:spMkLst>
            <pc:docMk/>
            <pc:sldMk cId="1563922759" sldId="311"/>
            <ac:spMk id="5" creationId="{39ACB172-03B6-9B6E-3492-20BC336408AF}"/>
          </ac:spMkLst>
        </pc:spChg>
        <pc:spChg chg="add del mod">
          <ac:chgData name="Luisa Abels" userId="7764456c301dba71" providerId="LiveId" clId="{C5287988-D977-4E87-AFF9-136EC6F17FE5}" dt="2024-12-10T08:29:28.423" v="577" actId="478"/>
          <ac:spMkLst>
            <pc:docMk/>
            <pc:sldMk cId="1563922759" sldId="311"/>
            <ac:spMk id="6" creationId="{0FCCD833-1D26-E9D2-5C6C-A8946C244717}"/>
          </ac:spMkLst>
        </pc:spChg>
        <pc:spChg chg="add mod ord">
          <ac:chgData name="Luisa Abels" userId="7764456c301dba71" providerId="LiveId" clId="{C5287988-D977-4E87-AFF9-136EC6F17FE5}" dt="2024-12-10T08:43:05.683" v="779" actId="1076"/>
          <ac:spMkLst>
            <pc:docMk/>
            <pc:sldMk cId="1563922759" sldId="311"/>
            <ac:spMk id="8" creationId="{2B74A4CE-6CB1-9B95-D573-7453445993CE}"/>
          </ac:spMkLst>
        </pc:spChg>
        <pc:spChg chg="add del mod ord">
          <ac:chgData name="Luisa Abels" userId="7764456c301dba71" providerId="LiveId" clId="{C5287988-D977-4E87-AFF9-136EC6F17FE5}" dt="2024-12-10T08:42:54.969" v="776" actId="26606"/>
          <ac:spMkLst>
            <pc:docMk/>
            <pc:sldMk cId="1563922759" sldId="311"/>
            <ac:spMk id="10" creationId="{246F76BA-CB0A-1045-D0A1-D846E83F5873}"/>
          </ac:spMkLst>
        </pc:spChg>
        <pc:spChg chg="add del">
          <ac:chgData name="Luisa Abels" userId="7764456c301dba71" providerId="LiveId" clId="{C5287988-D977-4E87-AFF9-136EC6F17FE5}" dt="2024-12-10T08:42:54.969" v="776" actId="26606"/>
          <ac:spMkLst>
            <pc:docMk/>
            <pc:sldMk cId="1563922759" sldId="311"/>
            <ac:spMk id="15" creationId="{52ABB703-2B0E-4C3B-B4A2-F3973548E561}"/>
          </ac:spMkLst>
        </pc:spChg>
        <pc:spChg chg="add del">
          <ac:chgData name="Luisa Abels" userId="7764456c301dba71" providerId="LiveId" clId="{C5287988-D977-4E87-AFF9-136EC6F17FE5}" dt="2024-12-10T08:42:54.969" v="776" actId="26606"/>
          <ac:spMkLst>
            <pc:docMk/>
            <pc:sldMk cId="1563922759" sldId="311"/>
            <ac:spMk id="19" creationId="{E95DA498-D9A2-4DA9-B9DA-B3776E08CF7E}"/>
          </ac:spMkLst>
        </pc:spChg>
        <pc:spChg chg="add del">
          <ac:chgData name="Luisa Abels" userId="7764456c301dba71" providerId="LiveId" clId="{C5287988-D977-4E87-AFF9-136EC6F17FE5}" dt="2024-12-10T08:42:54.969" v="776" actId="26606"/>
          <ac:spMkLst>
            <pc:docMk/>
            <pc:sldMk cId="1563922759" sldId="311"/>
            <ac:spMk id="21" creationId="{82A73093-4B9D-420D-B17E-52293703A1D4}"/>
          </ac:spMkLst>
        </pc:spChg>
        <pc:spChg chg="add del">
          <ac:chgData name="Luisa Abels" userId="7764456c301dba71" providerId="LiveId" clId="{C5287988-D977-4E87-AFF9-136EC6F17FE5}" dt="2024-12-10T08:42:14.470" v="766" actId="26606"/>
          <ac:spMkLst>
            <pc:docMk/>
            <pc:sldMk cId="1563922759" sldId="311"/>
            <ac:spMk id="26" creationId="{C33BF9DD-8A45-4EEE-B231-0A14D322E5F9}"/>
          </ac:spMkLst>
        </pc:spChg>
        <pc:spChg chg="add del">
          <ac:chgData name="Luisa Abels" userId="7764456c301dba71" providerId="LiveId" clId="{C5287988-D977-4E87-AFF9-136EC6F17FE5}" dt="2024-12-10T08:42:14.470" v="766" actId="26606"/>
          <ac:spMkLst>
            <pc:docMk/>
            <pc:sldMk cId="1563922759" sldId="311"/>
            <ac:spMk id="30" creationId="{D5FBCAC9-BD8B-4F3B-AD74-EF37D4211349}"/>
          </ac:spMkLst>
        </pc:spChg>
        <pc:spChg chg="add del">
          <ac:chgData name="Luisa Abels" userId="7764456c301dba71" providerId="LiveId" clId="{C5287988-D977-4E87-AFF9-136EC6F17FE5}" dt="2024-12-10T08:42:14.470" v="766" actId="26606"/>
          <ac:spMkLst>
            <pc:docMk/>
            <pc:sldMk cId="1563922759" sldId="311"/>
            <ac:spMk id="32" creationId="{9556C5A8-AD7E-4CE7-87BE-9EA3B5E1786F}"/>
          </ac:spMkLst>
        </pc:spChg>
        <pc:spChg chg="add del">
          <ac:chgData name="Luisa Abels" userId="7764456c301dba71" providerId="LiveId" clId="{C5287988-D977-4E87-AFF9-136EC6F17FE5}" dt="2024-12-10T08:42:28.773" v="768" actId="26606"/>
          <ac:spMkLst>
            <pc:docMk/>
            <pc:sldMk cId="1563922759" sldId="311"/>
            <ac:spMk id="34" creationId="{52ABB703-2B0E-4C3B-B4A2-F3973548E561}"/>
          </ac:spMkLst>
        </pc:spChg>
        <pc:spChg chg="add del">
          <ac:chgData name="Luisa Abels" userId="7764456c301dba71" providerId="LiveId" clId="{C5287988-D977-4E87-AFF9-136EC6F17FE5}" dt="2024-12-10T08:42:28.773" v="768" actId="26606"/>
          <ac:spMkLst>
            <pc:docMk/>
            <pc:sldMk cId="1563922759" sldId="311"/>
            <ac:spMk id="36" creationId="{E95DA498-D9A2-4DA9-B9DA-B3776E08CF7E}"/>
          </ac:spMkLst>
        </pc:spChg>
        <pc:spChg chg="add del">
          <ac:chgData name="Luisa Abels" userId="7764456c301dba71" providerId="LiveId" clId="{C5287988-D977-4E87-AFF9-136EC6F17FE5}" dt="2024-12-10T08:42:28.773" v="768" actId="26606"/>
          <ac:spMkLst>
            <pc:docMk/>
            <pc:sldMk cId="1563922759" sldId="311"/>
            <ac:spMk id="37" creationId="{82A73093-4B9D-420D-B17E-52293703A1D4}"/>
          </ac:spMkLst>
        </pc:spChg>
        <pc:spChg chg="add del">
          <ac:chgData name="Luisa Abels" userId="7764456c301dba71" providerId="LiveId" clId="{C5287988-D977-4E87-AFF9-136EC6F17FE5}" dt="2024-12-10T08:42:36.162" v="770" actId="26606"/>
          <ac:spMkLst>
            <pc:docMk/>
            <pc:sldMk cId="1563922759" sldId="311"/>
            <ac:spMk id="39" creationId="{C33BF9DD-8A45-4EEE-B231-0A14D322E5F9}"/>
          </ac:spMkLst>
        </pc:spChg>
        <pc:spChg chg="add del">
          <ac:chgData name="Luisa Abels" userId="7764456c301dba71" providerId="LiveId" clId="{C5287988-D977-4E87-AFF9-136EC6F17FE5}" dt="2024-12-10T08:42:36.162" v="770" actId="26606"/>
          <ac:spMkLst>
            <pc:docMk/>
            <pc:sldMk cId="1563922759" sldId="311"/>
            <ac:spMk id="41" creationId="{246F76BA-CB0A-1045-D0A1-D846E83F5873}"/>
          </ac:spMkLst>
        </pc:spChg>
        <pc:spChg chg="add del">
          <ac:chgData name="Luisa Abels" userId="7764456c301dba71" providerId="LiveId" clId="{C5287988-D977-4E87-AFF9-136EC6F17FE5}" dt="2024-12-10T08:42:36.162" v="770" actId="26606"/>
          <ac:spMkLst>
            <pc:docMk/>
            <pc:sldMk cId="1563922759" sldId="311"/>
            <ac:spMk id="42" creationId="{D5FBCAC9-BD8B-4F3B-AD74-EF37D4211349}"/>
          </ac:spMkLst>
        </pc:spChg>
        <pc:spChg chg="add del">
          <ac:chgData name="Luisa Abels" userId="7764456c301dba71" providerId="LiveId" clId="{C5287988-D977-4E87-AFF9-136EC6F17FE5}" dt="2024-12-10T08:42:36.162" v="770" actId="26606"/>
          <ac:spMkLst>
            <pc:docMk/>
            <pc:sldMk cId="1563922759" sldId="311"/>
            <ac:spMk id="43" creationId="{9556C5A8-AD7E-4CE7-87BE-9EA3B5E1786F}"/>
          </ac:spMkLst>
        </pc:spChg>
        <pc:spChg chg="add del">
          <ac:chgData name="Luisa Abels" userId="7764456c301dba71" providerId="LiveId" clId="{C5287988-D977-4E87-AFF9-136EC6F17FE5}" dt="2024-12-10T08:42:54.969" v="776" actId="26606"/>
          <ac:spMkLst>
            <pc:docMk/>
            <pc:sldMk cId="1563922759" sldId="311"/>
            <ac:spMk id="45" creationId="{246F76BA-CB0A-1045-D0A1-D846E83F5873}"/>
          </ac:spMkLst>
        </pc:spChg>
        <pc:graphicFrameChg chg="add del">
          <ac:chgData name="Luisa Abels" userId="7764456c301dba71" providerId="LiveId" clId="{C5287988-D977-4E87-AFF9-136EC6F17FE5}" dt="2024-12-10T08:42:28.773" v="768" actId="26606"/>
          <ac:graphicFrameMkLst>
            <pc:docMk/>
            <pc:sldMk cId="1563922759" sldId="311"/>
            <ac:graphicFrameMk id="23" creationId="{1FC84C65-0949-5B2B-5FEC-F66B32AFE778}"/>
          </ac:graphicFrameMkLst>
        </pc:graphicFrameChg>
        <pc:picChg chg="mod">
          <ac:chgData name="Luisa Abels" userId="7764456c301dba71" providerId="LiveId" clId="{C5287988-D977-4E87-AFF9-136EC6F17FE5}" dt="2024-12-10T08:42:54.969" v="776" actId="26606"/>
          <ac:picMkLst>
            <pc:docMk/>
            <pc:sldMk cId="1563922759" sldId="311"/>
            <ac:picMk id="7" creationId="{9740A20D-3D9F-6885-CFB8-4010B3AC9DF7}"/>
          </ac:picMkLst>
        </pc:picChg>
        <pc:cxnChg chg="add del">
          <ac:chgData name="Luisa Abels" userId="7764456c301dba71" providerId="LiveId" clId="{C5287988-D977-4E87-AFF9-136EC6F17FE5}" dt="2024-12-10T08:42:54.969" v="776" actId="26606"/>
          <ac:cxnSpMkLst>
            <pc:docMk/>
            <pc:sldMk cId="1563922759" sldId="311"/>
            <ac:cxnSpMk id="17" creationId="{9C21570E-E159-49A6-9891-FA397B7A92D3}"/>
          </ac:cxnSpMkLst>
        </pc:cxnChg>
        <pc:cxnChg chg="add del">
          <ac:chgData name="Luisa Abels" userId="7764456c301dba71" providerId="LiveId" clId="{C5287988-D977-4E87-AFF9-136EC6F17FE5}" dt="2024-12-10T08:42:14.470" v="766" actId="26606"/>
          <ac:cxnSpMkLst>
            <pc:docMk/>
            <pc:sldMk cId="1563922759" sldId="311"/>
            <ac:cxnSpMk id="28" creationId="{9020DCC9-F851-4562-BB20-1AB3C51BFD08}"/>
          </ac:cxnSpMkLst>
        </pc:cxnChg>
        <pc:cxnChg chg="add del">
          <ac:chgData name="Luisa Abels" userId="7764456c301dba71" providerId="LiveId" clId="{C5287988-D977-4E87-AFF9-136EC6F17FE5}" dt="2024-12-10T08:42:28.773" v="768" actId="26606"/>
          <ac:cxnSpMkLst>
            <pc:docMk/>
            <pc:sldMk cId="1563922759" sldId="311"/>
            <ac:cxnSpMk id="35" creationId="{9C21570E-E159-49A6-9891-FA397B7A92D3}"/>
          </ac:cxnSpMkLst>
        </pc:cxnChg>
        <pc:cxnChg chg="add del">
          <ac:chgData name="Luisa Abels" userId="7764456c301dba71" providerId="LiveId" clId="{C5287988-D977-4E87-AFF9-136EC6F17FE5}" dt="2024-12-10T08:42:36.162" v="770" actId="26606"/>
          <ac:cxnSpMkLst>
            <pc:docMk/>
            <pc:sldMk cId="1563922759" sldId="311"/>
            <ac:cxnSpMk id="40" creationId="{9020DCC9-F851-4562-BB20-1AB3C51BFD08}"/>
          </ac:cxnSpMkLst>
        </pc:cxnChg>
      </pc:sldChg>
      <pc:sldChg chg="addSp delSp modSp mod ord setBg">
        <pc:chgData name="Luisa Abels" userId="7764456c301dba71" providerId="LiveId" clId="{C5287988-D977-4E87-AFF9-136EC6F17FE5}" dt="2024-12-11T08:04:33.357" v="1854" actId="6549"/>
        <pc:sldMkLst>
          <pc:docMk/>
          <pc:sldMk cId="2767488119" sldId="312"/>
        </pc:sldMkLst>
        <pc:spChg chg="mod">
          <ac:chgData name="Luisa Abels" userId="7764456c301dba71" providerId="LiveId" clId="{C5287988-D977-4E87-AFF9-136EC6F17FE5}" dt="2024-12-10T08:27:36.004" v="562" actId="1076"/>
          <ac:spMkLst>
            <pc:docMk/>
            <pc:sldMk cId="2767488119" sldId="312"/>
            <ac:spMk id="2" creationId="{04855BE3-6639-11CE-A069-A0F8778DB9C0}"/>
          </ac:spMkLst>
        </pc:spChg>
        <pc:spChg chg="add mod">
          <ac:chgData name="Luisa Abels" userId="7764456c301dba71" providerId="LiveId" clId="{C5287988-D977-4E87-AFF9-136EC6F17FE5}" dt="2024-12-10T08:43:25.147" v="783" actId="1076"/>
          <ac:spMkLst>
            <pc:docMk/>
            <pc:sldMk cId="2767488119" sldId="312"/>
            <ac:spMk id="3" creationId="{502133F3-5DDD-DC19-6E6F-912A4012013C}"/>
          </ac:spMkLst>
        </pc:spChg>
        <pc:spChg chg="mod ord">
          <ac:chgData name="Luisa Abels" userId="7764456c301dba71" providerId="LiveId" clId="{C5287988-D977-4E87-AFF9-136EC6F17FE5}" dt="2024-12-10T08:22:40.631" v="479" actId="26606"/>
          <ac:spMkLst>
            <pc:docMk/>
            <pc:sldMk cId="2767488119" sldId="312"/>
            <ac:spMk id="4" creationId="{EB048653-552A-F5CA-C19C-22AAFBB8237C}"/>
          </ac:spMkLst>
        </pc:spChg>
        <pc:spChg chg="mod ord">
          <ac:chgData name="Luisa Abels" userId="7764456c301dba71" providerId="LiveId" clId="{C5287988-D977-4E87-AFF9-136EC6F17FE5}" dt="2024-12-10T08:22:40.631" v="479" actId="26606"/>
          <ac:spMkLst>
            <pc:docMk/>
            <pc:sldMk cId="2767488119" sldId="312"/>
            <ac:spMk id="5" creationId="{5EA016B8-9609-9803-64D0-45BB36EF2ADD}"/>
          </ac:spMkLst>
        </pc:spChg>
        <pc:spChg chg="add del mod">
          <ac:chgData name="Luisa Abels" userId="7764456c301dba71" providerId="LiveId" clId="{C5287988-D977-4E87-AFF9-136EC6F17FE5}" dt="2024-12-10T08:31:58.404" v="596" actId="478"/>
          <ac:spMkLst>
            <pc:docMk/>
            <pc:sldMk cId="2767488119" sldId="312"/>
            <ac:spMk id="7" creationId="{315CDD74-FEE7-C8EE-760C-1D3C989DAAAA}"/>
          </ac:spMkLst>
        </pc:spChg>
        <pc:spChg chg="add mod">
          <ac:chgData name="Luisa Abels" userId="7764456c301dba71" providerId="LiveId" clId="{C5287988-D977-4E87-AFF9-136EC6F17FE5}" dt="2024-12-11T08:04:33.357" v="1854" actId="6549"/>
          <ac:spMkLst>
            <pc:docMk/>
            <pc:sldMk cId="2767488119" sldId="312"/>
            <ac:spMk id="8" creationId="{BEF8AF1D-8D37-C898-9878-6AB9458F2525}"/>
          </ac:spMkLst>
        </pc:spChg>
        <pc:spChg chg="add del">
          <ac:chgData name="Luisa Abels" userId="7764456c301dba71" providerId="LiveId" clId="{C5287988-D977-4E87-AFF9-136EC6F17FE5}" dt="2024-12-10T08:23:25.649" v="486" actId="26606"/>
          <ac:spMkLst>
            <pc:docMk/>
            <pc:sldMk cId="2767488119" sldId="312"/>
            <ac:spMk id="14" creationId="{C33BF9DD-8A45-4EEE-B231-0A14D322E5F9}"/>
          </ac:spMkLst>
        </pc:spChg>
        <pc:spChg chg="add del">
          <ac:chgData name="Luisa Abels" userId="7764456c301dba71" providerId="LiveId" clId="{C5287988-D977-4E87-AFF9-136EC6F17FE5}" dt="2024-12-10T08:23:25.649" v="486" actId="26606"/>
          <ac:spMkLst>
            <pc:docMk/>
            <pc:sldMk cId="2767488119" sldId="312"/>
            <ac:spMk id="18" creationId="{D5FBCAC9-BD8B-4F3B-AD74-EF37D4211349}"/>
          </ac:spMkLst>
        </pc:spChg>
        <pc:spChg chg="add del">
          <ac:chgData name="Luisa Abels" userId="7764456c301dba71" providerId="LiveId" clId="{C5287988-D977-4E87-AFF9-136EC6F17FE5}" dt="2024-12-10T08:23:25.649" v="486" actId="26606"/>
          <ac:spMkLst>
            <pc:docMk/>
            <pc:sldMk cId="2767488119" sldId="312"/>
            <ac:spMk id="20" creationId="{9556C5A8-AD7E-4CE7-87BE-9EA3B5E1786F}"/>
          </ac:spMkLst>
        </pc:spChg>
        <pc:picChg chg="mod ord modCrop">
          <ac:chgData name="Luisa Abels" userId="7764456c301dba71" providerId="LiveId" clId="{C5287988-D977-4E87-AFF9-136EC6F17FE5}" dt="2024-12-10T08:31:29.756" v="594" actId="1076"/>
          <ac:picMkLst>
            <pc:docMk/>
            <pc:sldMk cId="2767488119" sldId="312"/>
            <ac:picMk id="9" creationId="{1C3A6C2F-52A8-785E-494B-21E57CCAE646}"/>
          </ac:picMkLst>
        </pc:picChg>
        <pc:cxnChg chg="add del">
          <ac:chgData name="Luisa Abels" userId="7764456c301dba71" providerId="LiveId" clId="{C5287988-D977-4E87-AFF9-136EC6F17FE5}" dt="2024-12-10T08:23:25.649" v="486" actId="26606"/>
          <ac:cxnSpMkLst>
            <pc:docMk/>
            <pc:sldMk cId="2767488119" sldId="312"/>
            <ac:cxnSpMk id="16" creationId="{9020DCC9-F851-4562-BB20-1AB3C51BFD08}"/>
          </ac:cxnSpMkLst>
        </pc:cxnChg>
      </pc:sldChg>
      <pc:sldChg chg="addSp delSp modSp mod">
        <pc:chgData name="Luisa Abels" userId="7764456c301dba71" providerId="LiveId" clId="{C5287988-D977-4E87-AFF9-136EC6F17FE5}" dt="2024-12-10T09:05:14.515" v="1005" actId="14100"/>
        <pc:sldMkLst>
          <pc:docMk/>
          <pc:sldMk cId="265001234" sldId="313"/>
        </pc:sldMkLst>
        <pc:spChg chg="mod">
          <ac:chgData name="Luisa Abels" userId="7764456c301dba71" providerId="LiveId" clId="{C5287988-D977-4E87-AFF9-136EC6F17FE5}" dt="2024-12-10T07:58:04.153" v="260" actId="1076"/>
          <ac:spMkLst>
            <pc:docMk/>
            <pc:sldMk cId="265001234" sldId="313"/>
            <ac:spMk id="2" creationId="{A27FC980-CE12-BEBC-CCE3-5763073F3722}"/>
          </ac:spMkLst>
        </pc:spChg>
        <pc:spChg chg="del mod">
          <ac:chgData name="Luisa Abels" userId="7764456c301dba71" providerId="LiveId" clId="{C5287988-D977-4E87-AFF9-136EC6F17FE5}" dt="2024-12-10T07:48:14.956" v="85" actId="478"/>
          <ac:spMkLst>
            <pc:docMk/>
            <pc:sldMk cId="265001234" sldId="313"/>
            <ac:spMk id="3" creationId="{FB44E4A9-D76E-52C3-0B70-DA50818D5AE6}"/>
          </ac:spMkLst>
        </pc:spChg>
        <pc:spChg chg="add mod">
          <ac:chgData name="Luisa Abels" userId="7764456c301dba71" providerId="LiveId" clId="{C5287988-D977-4E87-AFF9-136EC6F17FE5}" dt="2024-12-10T09:05:14.515" v="1005" actId="14100"/>
          <ac:spMkLst>
            <pc:docMk/>
            <pc:sldMk cId="265001234" sldId="313"/>
            <ac:spMk id="6" creationId="{9ECF1A1A-DCE1-46B3-47D9-CF53930193BA}"/>
          </ac:spMkLst>
        </pc:spChg>
        <pc:spChg chg="add del mod">
          <ac:chgData name="Luisa Abels" userId="7764456c301dba71" providerId="LiveId" clId="{C5287988-D977-4E87-AFF9-136EC6F17FE5}" dt="2024-12-10T07:48:17.403" v="86" actId="478"/>
          <ac:spMkLst>
            <pc:docMk/>
            <pc:sldMk cId="265001234" sldId="313"/>
            <ac:spMk id="8" creationId="{8C827872-4D93-E298-4FAE-BE6016D08907}"/>
          </ac:spMkLst>
        </pc:spChg>
      </pc:sldChg>
      <pc:sldChg chg="addSp delSp modSp mod setBg">
        <pc:chgData name="Luisa Abels" userId="7764456c301dba71" providerId="LiveId" clId="{C5287988-D977-4E87-AFF9-136EC6F17FE5}" dt="2024-12-10T08:20:01.473" v="466" actId="27636"/>
        <pc:sldMkLst>
          <pc:docMk/>
          <pc:sldMk cId="1626183250" sldId="314"/>
        </pc:sldMkLst>
        <pc:spChg chg="mod">
          <ac:chgData name="Luisa Abels" userId="7764456c301dba71" providerId="LiveId" clId="{C5287988-D977-4E87-AFF9-136EC6F17FE5}" dt="2024-12-10T08:00:13.430" v="269" actId="26606"/>
          <ac:spMkLst>
            <pc:docMk/>
            <pc:sldMk cId="1626183250" sldId="314"/>
            <ac:spMk id="2" creationId="{38DF51CC-E84C-0A77-4FE3-B02B1E48F495}"/>
          </ac:spMkLst>
        </pc:spChg>
        <pc:spChg chg="del">
          <ac:chgData name="Luisa Abels" userId="7764456c301dba71" providerId="LiveId" clId="{C5287988-D977-4E87-AFF9-136EC6F17FE5}" dt="2024-12-10T07:56:55.113" v="250" actId="478"/>
          <ac:spMkLst>
            <pc:docMk/>
            <pc:sldMk cId="1626183250" sldId="314"/>
            <ac:spMk id="3" creationId="{B4B34122-C119-E595-50B6-4419FA57B3AE}"/>
          </ac:spMkLst>
        </pc:spChg>
        <pc:spChg chg="mod ord">
          <ac:chgData name="Luisa Abels" userId="7764456c301dba71" providerId="LiveId" clId="{C5287988-D977-4E87-AFF9-136EC6F17FE5}" dt="2024-12-10T07:59:21.477" v="263" actId="26606"/>
          <ac:spMkLst>
            <pc:docMk/>
            <pc:sldMk cId="1626183250" sldId="314"/>
            <ac:spMk id="4" creationId="{578A4FEF-6B50-06CB-78FD-EA69AD897817}"/>
          </ac:spMkLst>
        </pc:spChg>
        <pc:spChg chg="mod ord">
          <ac:chgData name="Luisa Abels" userId="7764456c301dba71" providerId="LiveId" clId="{C5287988-D977-4E87-AFF9-136EC6F17FE5}" dt="2024-12-10T07:59:21.477" v="263" actId="26606"/>
          <ac:spMkLst>
            <pc:docMk/>
            <pc:sldMk cId="1626183250" sldId="314"/>
            <ac:spMk id="5" creationId="{3BF58491-9B11-8446-E3F6-525BAFAAA3EA}"/>
          </ac:spMkLst>
        </pc:spChg>
        <pc:spChg chg="add mod ord">
          <ac:chgData name="Luisa Abels" userId="7764456c301dba71" providerId="LiveId" clId="{C5287988-D977-4E87-AFF9-136EC6F17FE5}" dt="2024-12-10T08:20:01.473" v="466" actId="27636"/>
          <ac:spMkLst>
            <pc:docMk/>
            <pc:sldMk cId="1626183250" sldId="314"/>
            <ac:spMk id="6" creationId="{F0E29634-06FA-01F4-2449-57A5D4839D1F}"/>
          </ac:spMkLst>
        </pc:spChg>
        <pc:spChg chg="add del">
          <ac:chgData name="Luisa Abels" userId="7764456c301dba71" providerId="LiveId" clId="{C5287988-D977-4E87-AFF9-136EC6F17FE5}" dt="2024-12-10T08:00:13.430" v="269" actId="26606"/>
          <ac:spMkLst>
            <pc:docMk/>
            <pc:sldMk cId="1626183250" sldId="314"/>
            <ac:spMk id="13" creationId="{4E4490D0-3672-446A-AC12-B4830333BDDD}"/>
          </ac:spMkLst>
        </pc:spChg>
        <pc:spChg chg="add del">
          <ac:chgData name="Luisa Abels" userId="7764456c301dba71" providerId="LiveId" clId="{C5287988-D977-4E87-AFF9-136EC6F17FE5}" dt="2024-12-10T08:00:13.430" v="269" actId="26606"/>
          <ac:spMkLst>
            <pc:docMk/>
            <pc:sldMk cId="1626183250" sldId="314"/>
            <ac:spMk id="15" creationId="{39CB82C2-DF65-4EC1-8280-F201D50F570B}"/>
          </ac:spMkLst>
        </pc:spChg>
        <pc:spChg chg="add del">
          <ac:chgData name="Luisa Abels" userId="7764456c301dba71" providerId="LiveId" clId="{C5287988-D977-4E87-AFF9-136EC6F17FE5}" dt="2024-12-10T08:00:13.430" v="269" actId="26606"/>
          <ac:spMkLst>
            <pc:docMk/>
            <pc:sldMk cId="1626183250" sldId="314"/>
            <ac:spMk id="19" creationId="{5AE6C737-FF55-4064-94B7-0B21D2EB6045}"/>
          </ac:spMkLst>
        </pc:spChg>
        <pc:spChg chg="add del">
          <ac:chgData name="Luisa Abels" userId="7764456c301dba71" providerId="LiveId" clId="{C5287988-D977-4E87-AFF9-136EC6F17FE5}" dt="2024-12-10T08:00:13.430" v="269" actId="26606"/>
          <ac:spMkLst>
            <pc:docMk/>
            <pc:sldMk cId="1626183250" sldId="314"/>
            <ac:spMk id="23" creationId="{D8218D9F-38B6-4AE0-9051-5434D19A5277}"/>
          </ac:spMkLst>
        </pc:spChg>
        <pc:spChg chg="add del">
          <ac:chgData name="Luisa Abels" userId="7764456c301dba71" providerId="LiveId" clId="{C5287988-D977-4E87-AFF9-136EC6F17FE5}" dt="2024-12-10T08:00:13.430" v="269" actId="26606"/>
          <ac:spMkLst>
            <pc:docMk/>
            <pc:sldMk cId="1626183250" sldId="314"/>
            <ac:spMk id="25" creationId="{2D3DCA99-84AF-487A-BF72-91C5FA6B0B70}"/>
          </ac:spMkLst>
        </pc:spChg>
        <pc:picChg chg="add mod">
          <ac:chgData name="Luisa Abels" userId="7764456c301dba71" providerId="LiveId" clId="{C5287988-D977-4E87-AFF9-136EC6F17FE5}" dt="2024-12-10T08:02:58.762" v="315" actId="1076"/>
          <ac:picMkLst>
            <pc:docMk/>
            <pc:sldMk cId="1626183250" sldId="314"/>
            <ac:picMk id="8" creationId="{A4588447-82C8-97A8-34F4-9C68B8D24717}"/>
          </ac:picMkLst>
        </pc:picChg>
        <pc:cxnChg chg="add del">
          <ac:chgData name="Luisa Abels" userId="7764456c301dba71" providerId="LiveId" clId="{C5287988-D977-4E87-AFF9-136EC6F17FE5}" dt="2024-12-10T08:00:13.430" v="269" actId="26606"/>
          <ac:cxnSpMkLst>
            <pc:docMk/>
            <pc:sldMk cId="1626183250" sldId="314"/>
            <ac:cxnSpMk id="17" creationId="{7E1D4427-852B-4B37-8E76-0E9F1810BA2A}"/>
          </ac:cxnSpMkLst>
        </pc:cxnChg>
        <pc:cxnChg chg="add del">
          <ac:chgData name="Luisa Abels" userId="7764456c301dba71" providerId="LiveId" clId="{C5287988-D977-4E87-AFF9-136EC6F17FE5}" dt="2024-12-10T08:00:13.430" v="269" actId="26606"/>
          <ac:cxnSpMkLst>
            <pc:docMk/>
            <pc:sldMk cId="1626183250" sldId="314"/>
            <ac:cxnSpMk id="21" creationId="{6B5B1DD8-6224-4137-8621-32982B00F9FC}"/>
          </ac:cxnSpMkLst>
        </pc:cxnChg>
      </pc:sldChg>
      <pc:sldChg chg="addSp delSp modSp mod setBg">
        <pc:chgData name="Luisa Abels" userId="7764456c301dba71" providerId="LiveId" clId="{C5287988-D977-4E87-AFF9-136EC6F17FE5}" dt="2024-12-11T08:03:37.570" v="1848" actId="14100"/>
        <pc:sldMkLst>
          <pc:docMk/>
          <pc:sldMk cId="3091037974" sldId="316"/>
        </pc:sldMkLst>
        <pc:spChg chg="mod">
          <ac:chgData name="Luisa Abels" userId="7764456c301dba71" providerId="LiveId" clId="{C5287988-D977-4E87-AFF9-136EC6F17FE5}" dt="2024-12-11T08:00:27.349" v="1821" actId="26606"/>
          <ac:spMkLst>
            <pc:docMk/>
            <pc:sldMk cId="3091037974" sldId="316"/>
            <ac:spMk id="2" creationId="{06D6557D-C686-6917-7424-5E3F14508C03}"/>
          </ac:spMkLst>
        </pc:spChg>
        <pc:spChg chg="mod">
          <ac:chgData name="Luisa Abels" userId="7764456c301dba71" providerId="LiveId" clId="{C5287988-D977-4E87-AFF9-136EC6F17FE5}" dt="2024-12-11T08:03:33.393" v="1847" actId="14100"/>
          <ac:spMkLst>
            <pc:docMk/>
            <pc:sldMk cId="3091037974" sldId="316"/>
            <ac:spMk id="3" creationId="{F37C96BD-7427-D254-C7EA-23431DCC69A1}"/>
          </ac:spMkLst>
        </pc:spChg>
        <pc:spChg chg="mod">
          <ac:chgData name="Luisa Abels" userId="7764456c301dba71" providerId="LiveId" clId="{C5287988-D977-4E87-AFF9-136EC6F17FE5}" dt="2024-12-11T08:00:27.349" v="1821" actId="26606"/>
          <ac:spMkLst>
            <pc:docMk/>
            <pc:sldMk cId="3091037974" sldId="316"/>
            <ac:spMk id="4" creationId="{7E2CE8E3-A26E-3416-E3AA-63DDD17D51BE}"/>
          </ac:spMkLst>
        </pc:spChg>
        <pc:spChg chg="mod">
          <ac:chgData name="Luisa Abels" userId="7764456c301dba71" providerId="LiveId" clId="{C5287988-D977-4E87-AFF9-136EC6F17FE5}" dt="2024-12-11T08:00:27.349" v="1821" actId="26606"/>
          <ac:spMkLst>
            <pc:docMk/>
            <pc:sldMk cId="3091037974" sldId="316"/>
            <ac:spMk id="5" creationId="{C4AAB95F-BA63-6575-BD9C-C0470071D4B8}"/>
          </ac:spMkLst>
        </pc:spChg>
        <pc:picChg chg="add del mod">
          <ac:chgData name="Luisa Abels" userId="7764456c301dba71" providerId="LiveId" clId="{C5287988-D977-4E87-AFF9-136EC6F17FE5}" dt="2024-12-11T08:00:16.377" v="1819" actId="478"/>
          <ac:picMkLst>
            <pc:docMk/>
            <pc:sldMk cId="3091037974" sldId="316"/>
            <ac:picMk id="7" creationId="{B46E2B80-5F20-D86C-23BE-5F9841F1AB7A}"/>
          </ac:picMkLst>
        </pc:picChg>
        <pc:picChg chg="add del mod">
          <ac:chgData name="Luisa Abels" userId="7764456c301dba71" providerId="LiveId" clId="{C5287988-D977-4E87-AFF9-136EC6F17FE5}" dt="2024-12-11T07:59:15.245" v="1815" actId="478"/>
          <ac:picMkLst>
            <pc:docMk/>
            <pc:sldMk cId="3091037974" sldId="316"/>
            <ac:picMk id="9" creationId="{49A94F86-752B-E16C-0317-438C6940BB60}"/>
          </ac:picMkLst>
        </pc:picChg>
        <pc:picChg chg="add mod ord modCrop">
          <ac:chgData name="Luisa Abels" userId="7764456c301dba71" providerId="LiveId" clId="{C5287988-D977-4E87-AFF9-136EC6F17FE5}" dt="2024-12-11T08:03:37.570" v="1848" actId="14100"/>
          <ac:picMkLst>
            <pc:docMk/>
            <pc:sldMk cId="3091037974" sldId="316"/>
            <ac:picMk id="11" creationId="{9D985E7E-7787-FCE0-9D84-86495CEA054A}"/>
          </ac:picMkLst>
        </pc:picChg>
      </pc:sldChg>
      <pc:sldChg chg="addSp delSp modSp add mod">
        <pc:chgData name="Luisa Abels" userId="7764456c301dba71" providerId="LiveId" clId="{C5287988-D977-4E87-AFF9-136EC6F17FE5}" dt="2024-12-10T08:19:26.568" v="461" actId="1076"/>
        <pc:sldMkLst>
          <pc:docMk/>
          <pc:sldMk cId="160903441" sldId="318"/>
        </pc:sldMkLst>
        <pc:spChg chg="mod">
          <ac:chgData name="Luisa Abels" userId="7764456c301dba71" providerId="LiveId" clId="{C5287988-D977-4E87-AFF9-136EC6F17FE5}" dt="2024-12-10T08:09:56.080" v="393" actId="26606"/>
          <ac:spMkLst>
            <pc:docMk/>
            <pc:sldMk cId="160903441" sldId="318"/>
            <ac:spMk id="2" creationId="{84CF7CD0-6649-A8C6-2617-E5132E320525}"/>
          </ac:spMkLst>
        </pc:spChg>
        <pc:spChg chg="del mod">
          <ac:chgData name="Luisa Abels" userId="7764456c301dba71" providerId="LiveId" clId="{C5287988-D977-4E87-AFF9-136EC6F17FE5}" dt="2024-12-10T08:12:18.213" v="416" actId="478"/>
          <ac:spMkLst>
            <pc:docMk/>
            <pc:sldMk cId="160903441" sldId="318"/>
            <ac:spMk id="4" creationId="{4582F18E-0C2D-3583-E36A-3636FE54C3C4}"/>
          </ac:spMkLst>
        </pc:spChg>
        <pc:spChg chg="mod">
          <ac:chgData name="Luisa Abels" userId="7764456c301dba71" providerId="LiveId" clId="{C5287988-D977-4E87-AFF9-136EC6F17FE5}" dt="2024-12-10T08:09:56.080" v="393" actId="26606"/>
          <ac:spMkLst>
            <pc:docMk/>
            <pc:sldMk cId="160903441" sldId="318"/>
            <ac:spMk id="5" creationId="{988EE802-0EAD-AB78-C209-4DFB1EF43BD1}"/>
          </ac:spMkLst>
        </pc:spChg>
        <pc:spChg chg="mod">
          <ac:chgData name="Luisa Abels" userId="7764456c301dba71" providerId="LiveId" clId="{C5287988-D977-4E87-AFF9-136EC6F17FE5}" dt="2024-12-10T08:11:13.834" v="401" actId="21"/>
          <ac:spMkLst>
            <pc:docMk/>
            <pc:sldMk cId="160903441" sldId="318"/>
            <ac:spMk id="6" creationId="{32F686E5-05E9-F190-402A-99D1F2272350}"/>
          </ac:spMkLst>
        </pc:spChg>
        <pc:spChg chg="add">
          <ac:chgData name="Luisa Abels" userId="7764456c301dba71" providerId="LiveId" clId="{C5287988-D977-4E87-AFF9-136EC6F17FE5}" dt="2024-12-10T08:09:56.080" v="393" actId="26606"/>
          <ac:spMkLst>
            <pc:docMk/>
            <pc:sldMk cId="160903441" sldId="318"/>
            <ac:spMk id="14" creationId="{44CC594A-A820-450F-B363-C19201FCFEC6}"/>
          </ac:spMkLst>
        </pc:spChg>
        <pc:spChg chg="add">
          <ac:chgData name="Luisa Abels" userId="7764456c301dba71" providerId="LiveId" clId="{C5287988-D977-4E87-AFF9-136EC6F17FE5}" dt="2024-12-10T08:09:56.080" v="393" actId="26606"/>
          <ac:spMkLst>
            <pc:docMk/>
            <pc:sldMk cId="160903441" sldId="318"/>
            <ac:spMk id="16" creationId="{59FAB3DA-E9ED-4574-ABCC-378BC0FF1BBC}"/>
          </ac:spMkLst>
        </pc:spChg>
        <pc:spChg chg="add">
          <ac:chgData name="Luisa Abels" userId="7764456c301dba71" providerId="LiveId" clId="{C5287988-D977-4E87-AFF9-136EC6F17FE5}" dt="2024-12-10T08:09:56.080" v="393" actId="26606"/>
          <ac:spMkLst>
            <pc:docMk/>
            <pc:sldMk cId="160903441" sldId="318"/>
            <ac:spMk id="18" creationId="{53B8D6B0-55D6-48DC-86D8-FD95D5F118AB}"/>
          </ac:spMkLst>
        </pc:spChg>
        <pc:graphicFrameChg chg="add del mod modGraphic">
          <ac:chgData name="Luisa Abels" userId="7764456c301dba71" providerId="LiveId" clId="{C5287988-D977-4E87-AFF9-136EC6F17FE5}" dt="2024-12-10T08:05:22.243" v="345" actId="478"/>
          <ac:graphicFrameMkLst>
            <pc:docMk/>
            <pc:sldMk cId="160903441" sldId="318"/>
            <ac:graphicFrameMk id="3" creationId="{CFF6BBDC-EB23-E36A-307F-67C1BEF3ABEB}"/>
          </ac:graphicFrameMkLst>
        </pc:graphicFrameChg>
        <pc:graphicFrameChg chg="add del">
          <ac:chgData name="Luisa Abels" userId="7764456c301dba71" providerId="LiveId" clId="{C5287988-D977-4E87-AFF9-136EC6F17FE5}" dt="2024-12-10T08:05:34.261" v="347" actId="478"/>
          <ac:graphicFrameMkLst>
            <pc:docMk/>
            <pc:sldMk cId="160903441" sldId="318"/>
            <ac:graphicFrameMk id="7" creationId="{FBE43051-5702-6B0F-1346-01BAB705A49B}"/>
          </ac:graphicFrameMkLst>
        </pc:graphicFrameChg>
        <pc:graphicFrameChg chg="add mod modGraphic">
          <ac:chgData name="Luisa Abels" userId="7764456c301dba71" providerId="LiveId" clId="{C5287988-D977-4E87-AFF9-136EC6F17FE5}" dt="2024-12-10T08:16:48.782" v="451" actId="14734"/>
          <ac:graphicFrameMkLst>
            <pc:docMk/>
            <pc:sldMk cId="160903441" sldId="318"/>
            <ac:graphicFrameMk id="9" creationId="{4674FEDE-89E8-3F16-ED46-17A07439B83B}"/>
          </ac:graphicFrameMkLst>
        </pc:graphicFrameChg>
        <pc:picChg chg="del">
          <ac:chgData name="Luisa Abels" userId="7764456c301dba71" providerId="LiveId" clId="{C5287988-D977-4E87-AFF9-136EC6F17FE5}" dt="2024-12-10T08:04:13.253" v="336" actId="478"/>
          <ac:picMkLst>
            <pc:docMk/>
            <pc:sldMk cId="160903441" sldId="318"/>
            <ac:picMk id="8" creationId="{FBF37C98-35A7-EE9C-236C-641612DCFF8D}"/>
          </ac:picMkLst>
        </pc:picChg>
        <pc:picChg chg="add del mod">
          <ac:chgData name="Luisa Abels" userId="7764456c301dba71" providerId="LiveId" clId="{C5287988-D977-4E87-AFF9-136EC6F17FE5}" dt="2024-12-10T08:18:44.124" v="456" actId="478"/>
          <ac:picMkLst>
            <pc:docMk/>
            <pc:sldMk cId="160903441" sldId="318"/>
            <ac:picMk id="12" creationId="{44D51D76-AB4F-2537-C0F8-743E8CBC8BD2}"/>
          </ac:picMkLst>
        </pc:picChg>
        <pc:picChg chg="add mod">
          <ac:chgData name="Luisa Abels" userId="7764456c301dba71" providerId="LiveId" clId="{C5287988-D977-4E87-AFF9-136EC6F17FE5}" dt="2024-12-10T08:19:26.568" v="461" actId="1076"/>
          <ac:picMkLst>
            <pc:docMk/>
            <pc:sldMk cId="160903441" sldId="318"/>
            <ac:picMk id="15" creationId="{25BE0B11-D972-030F-E9BF-6CA87CB54C63}"/>
          </ac:picMkLst>
        </pc:picChg>
      </pc:sldChg>
      <pc:sldChg chg="modSp add del mod">
        <pc:chgData name="Luisa Abels" userId="7764456c301dba71" providerId="LiveId" clId="{C5287988-D977-4E87-AFF9-136EC6F17FE5}" dt="2024-12-10T08:03:27.428" v="320" actId="2696"/>
        <pc:sldMkLst>
          <pc:docMk/>
          <pc:sldMk cId="1488868078" sldId="318"/>
        </pc:sldMkLst>
        <pc:spChg chg="mod">
          <ac:chgData name="Luisa Abels" userId="7764456c301dba71" providerId="LiveId" clId="{C5287988-D977-4E87-AFF9-136EC6F17FE5}" dt="2024-12-10T08:03:21.729" v="319" actId="20577"/>
          <ac:spMkLst>
            <pc:docMk/>
            <pc:sldMk cId="1488868078" sldId="318"/>
            <ac:spMk id="6" creationId="{7E7CA9A4-C3AA-0F4A-66B0-FEDD4407ABE3}"/>
          </ac:spMkLst>
        </pc:spChg>
      </pc:sldChg>
      <pc:sldChg chg="modSp add del">
        <pc:chgData name="Luisa Abels" userId="7764456c301dba71" providerId="LiveId" clId="{C5287988-D977-4E87-AFF9-136EC6F17FE5}" dt="2024-12-10T08:14:06.353" v="423" actId="2696"/>
        <pc:sldMkLst>
          <pc:docMk/>
          <pc:sldMk cId="2969323401" sldId="319"/>
        </pc:sldMkLst>
        <pc:graphicFrameChg chg="mod">
          <ac:chgData name="Luisa Abels" userId="7764456c301dba71" providerId="LiveId" clId="{C5287988-D977-4E87-AFF9-136EC6F17FE5}" dt="2024-12-10T08:10:38.330" v="395"/>
          <ac:graphicFrameMkLst>
            <pc:docMk/>
            <pc:sldMk cId="2969323401" sldId="319"/>
            <ac:graphicFrameMk id="9" creationId="{94C8A3B4-8861-7506-78A6-29373AA3DF13}"/>
          </ac:graphicFrameMkLst>
        </pc:graphicFrameChg>
      </pc:sldChg>
      <pc:sldChg chg="add del">
        <pc:chgData name="Luisa Abels" userId="7764456c301dba71" providerId="LiveId" clId="{C5287988-D977-4E87-AFF9-136EC6F17FE5}" dt="2024-12-10T08:13:27.374" v="419" actId="2696"/>
        <pc:sldMkLst>
          <pc:docMk/>
          <pc:sldMk cId="249861164" sldId="320"/>
        </pc:sldMkLst>
      </pc:sldChg>
      <pc:sldChg chg="addSp modSp add mod">
        <pc:chgData name="Luisa Abels" userId="7764456c301dba71" providerId="LiveId" clId="{C5287988-D977-4E87-AFF9-136EC6F17FE5}" dt="2024-12-10T08:19:31.898" v="462"/>
        <pc:sldMkLst>
          <pc:docMk/>
          <pc:sldMk cId="3124389269" sldId="320"/>
        </pc:sldMkLst>
        <pc:graphicFrameChg chg="mod modGraphic">
          <ac:chgData name="Luisa Abels" userId="7764456c301dba71" providerId="LiveId" clId="{C5287988-D977-4E87-AFF9-136EC6F17FE5}" dt="2024-12-10T08:16:22.938" v="448" actId="20577"/>
          <ac:graphicFrameMkLst>
            <pc:docMk/>
            <pc:sldMk cId="3124389269" sldId="320"/>
            <ac:graphicFrameMk id="9" creationId="{A0DDBAF5-E56F-D24F-5BA0-3952A82699B2}"/>
          </ac:graphicFrameMkLst>
        </pc:graphicFrameChg>
        <pc:picChg chg="add mod">
          <ac:chgData name="Luisa Abels" userId="7764456c301dba71" providerId="LiveId" clId="{C5287988-D977-4E87-AFF9-136EC6F17FE5}" dt="2024-12-10T08:19:31.898" v="462"/>
          <ac:picMkLst>
            <pc:docMk/>
            <pc:sldMk cId="3124389269" sldId="320"/>
            <ac:picMk id="3" creationId="{9DA4F211-FF86-A60F-A288-E7B834E45ADF}"/>
          </ac:picMkLst>
        </pc:picChg>
      </pc:sldChg>
      <pc:sldChg chg="modSp add del mod">
        <pc:chgData name="Luisa Abels" userId="7764456c301dba71" providerId="LiveId" clId="{C5287988-D977-4E87-AFF9-136EC6F17FE5}" dt="2024-12-10T08:34:39.481" v="679" actId="2696"/>
        <pc:sldMkLst>
          <pc:docMk/>
          <pc:sldMk cId="172805684" sldId="321"/>
        </pc:sldMkLst>
        <pc:spChg chg="mod">
          <ac:chgData name="Luisa Abels" userId="7764456c301dba71" providerId="LiveId" clId="{C5287988-D977-4E87-AFF9-136EC6F17FE5}" dt="2024-12-10T08:32:28.462" v="599" actId="1076"/>
          <ac:spMkLst>
            <pc:docMk/>
            <pc:sldMk cId="172805684" sldId="321"/>
            <ac:spMk id="3" creationId="{9CBC4507-6132-69A0-B074-7BFF462F5CA0}"/>
          </ac:spMkLst>
        </pc:spChg>
      </pc:sldChg>
      <pc:sldChg chg="modSp add mod">
        <pc:chgData name="Luisa Abels" userId="7764456c301dba71" providerId="LiveId" clId="{C5287988-D977-4E87-AFF9-136EC6F17FE5}" dt="2024-12-11T08:04:19.186" v="1850" actId="113"/>
        <pc:sldMkLst>
          <pc:docMk/>
          <pc:sldMk cId="714211799" sldId="322"/>
        </pc:sldMkLst>
        <pc:spChg chg="mod">
          <ac:chgData name="Luisa Abels" userId="7764456c301dba71" providerId="LiveId" clId="{C5287988-D977-4E87-AFF9-136EC6F17FE5}" dt="2024-12-11T08:04:19.186" v="1850" actId="113"/>
          <ac:spMkLst>
            <pc:docMk/>
            <pc:sldMk cId="714211799" sldId="322"/>
            <ac:spMk id="3" creationId="{EC7EC619-C48D-8804-13BD-AA3569128465}"/>
          </ac:spMkLst>
        </pc:spChg>
      </pc:sldChg>
      <pc:sldChg chg="addSp delSp modSp add mod ord">
        <pc:chgData name="Luisa Abels" userId="7764456c301dba71" providerId="LiveId" clId="{C5287988-D977-4E87-AFF9-136EC6F17FE5}" dt="2024-12-10T09:03:09.866" v="992" actId="5793"/>
        <pc:sldMkLst>
          <pc:docMk/>
          <pc:sldMk cId="1198347263" sldId="323"/>
        </pc:sldMkLst>
        <pc:spChg chg="del">
          <ac:chgData name="Luisa Abels" userId="7764456c301dba71" providerId="LiveId" clId="{C5287988-D977-4E87-AFF9-136EC6F17FE5}" dt="2024-12-10T08:44:17.523" v="791" actId="478"/>
          <ac:spMkLst>
            <pc:docMk/>
            <pc:sldMk cId="1198347263" sldId="323"/>
            <ac:spMk id="3" creationId="{3D77463A-6ABE-C616-5428-5B7A623B3705}"/>
          </ac:spMkLst>
        </pc:spChg>
        <pc:spChg chg="add del mod">
          <ac:chgData name="Luisa Abels" userId="7764456c301dba71" providerId="LiveId" clId="{C5287988-D977-4E87-AFF9-136EC6F17FE5}" dt="2024-12-10T08:43:51.287" v="786" actId="478"/>
          <ac:spMkLst>
            <pc:docMk/>
            <pc:sldMk cId="1198347263" sldId="323"/>
            <ac:spMk id="8" creationId="{80170FCD-0612-1EEA-3B3B-E463F2C66D46}"/>
          </ac:spMkLst>
        </pc:spChg>
        <pc:spChg chg="add mod">
          <ac:chgData name="Luisa Abels" userId="7764456c301dba71" providerId="LiveId" clId="{C5287988-D977-4E87-AFF9-136EC6F17FE5}" dt="2024-12-10T09:03:09.866" v="992" actId="5793"/>
          <ac:spMkLst>
            <pc:docMk/>
            <pc:sldMk cId="1198347263" sldId="323"/>
            <ac:spMk id="10" creationId="{56A43C98-32E1-6091-290C-E670710BEC1B}"/>
          </ac:spMkLst>
        </pc:spChg>
        <pc:spChg chg="add">
          <ac:chgData name="Luisa Abels" userId="7764456c301dba71" providerId="LiveId" clId="{C5287988-D977-4E87-AFF9-136EC6F17FE5}" dt="2024-12-10T08:58:27.703" v="956"/>
          <ac:spMkLst>
            <pc:docMk/>
            <pc:sldMk cId="1198347263" sldId="323"/>
            <ac:spMk id="11" creationId="{D7079E02-2EAA-4014-2BE0-E87672F78927}"/>
          </ac:spMkLst>
        </pc:spChg>
        <pc:picChg chg="add mod modCrop">
          <ac:chgData name="Luisa Abels" userId="7764456c301dba71" providerId="LiveId" clId="{C5287988-D977-4E87-AFF9-136EC6F17FE5}" dt="2024-12-10T08:53:37.522" v="932" actId="1076"/>
          <ac:picMkLst>
            <pc:docMk/>
            <pc:sldMk cId="1198347263" sldId="323"/>
            <ac:picMk id="6" creationId="{02C1E809-A544-74AA-4FCB-706C40348D05}"/>
          </ac:picMkLst>
        </pc:picChg>
        <pc:picChg chg="del">
          <ac:chgData name="Luisa Abels" userId="7764456c301dba71" providerId="LiveId" clId="{C5287988-D977-4E87-AFF9-136EC6F17FE5}" dt="2024-12-10T08:43:40.483" v="785" actId="478"/>
          <ac:picMkLst>
            <pc:docMk/>
            <pc:sldMk cId="1198347263" sldId="323"/>
            <ac:picMk id="9" creationId="{18A007CC-7AED-1372-FA29-0AD19A6D6222}"/>
          </ac:picMkLst>
        </pc:picChg>
      </pc:sldChg>
      <pc:sldChg chg="modSp add del mod">
        <pc:chgData name="Luisa Abels" userId="7764456c301dba71" providerId="LiveId" clId="{C5287988-D977-4E87-AFF9-136EC6F17FE5}" dt="2024-12-10T08:50:23.038" v="903" actId="2696"/>
        <pc:sldMkLst>
          <pc:docMk/>
          <pc:sldMk cId="172187351" sldId="324"/>
        </pc:sldMkLst>
        <pc:spChg chg="mod">
          <ac:chgData name="Luisa Abels" userId="7764456c301dba71" providerId="LiveId" clId="{C5287988-D977-4E87-AFF9-136EC6F17FE5}" dt="2024-12-10T08:48:09.441" v="852" actId="26606"/>
          <ac:spMkLst>
            <pc:docMk/>
            <pc:sldMk cId="172187351" sldId="324"/>
            <ac:spMk id="2" creationId="{2E0F63A0-9032-3594-172B-56CFC531FF23}"/>
          </ac:spMkLst>
        </pc:spChg>
        <pc:spChg chg="mod ord">
          <ac:chgData name="Luisa Abels" userId="7764456c301dba71" providerId="LiveId" clId="{C5287988-D977-4E87-AFF9-136EC6F17FE5}" dt="2024-12-10T08:48:09.441" v="852" actId="26606"/>
          <ac:spMkLst>
            <pc:docMk/>
            <pc:sldMk cId="172187351" sldId="324"/>
            <ac:spMk id="10" creationId="{FC142A43-D96B-6568-E877-231200B81B8F}"/>
          </ac:spMkLst>
        </pc:spChg>
        <pc:picChg chg="mod ord">
          <ac:chgData name="Luisa Abels" userId="7764456c301dba71" providerId="LiveId" clId="{C5287988-D977-4E87-AFF9-136EC6F17FE5}" dt="2024-12-10T08:48:09.441" v="852" actId="26606"/>
          <ac:picMkLst>
            <pc:docMk/>
            <pc:sldMk cId="172187351" sldId="324"/>
            <ac:picMk id="6" creationId="{442D78EA-A837-9E8B-420E-C4325D03E9AF}"/>
          </ac:picMkLst>
        </pc:picChg>
      </pc:sldChg>
      <pc:sldChg chg="modSp add mod">
        <pc:chgData name="Luisa Abels" userId="7764456c301dba71" providerId="LiveId" clId="{C5287988-D977-4E87-AFF9-136EC6F17FE5}" dt="2024-12-10T09:03:44.771" v="993" actId="1076"/>
        <pc:sldMkLst>
          <pc:docMk/>
          <pc:sldMk cId="2315803205" sldId="325"/>
        </pc:sldMkLst>
        <pc:spChg chg="mod">
          <ac:chgData name="Luisa Abels" userId="7764456c301dba71" providerId="LiveId" clId="{C5287988-D977-4E87-AFF9-136EC6F17FE5}" dt="2024-12-10T09:03:44.771" v="993" actId="1076"/>
          <ac:spMkLst>
            <pc:docMk/>
            <pc:sldMk cId="2315803205" sldId="325"/>
            <ac:spMk id="10" creationId="{7C5D748B-4050-C05E-4E2A-6B06DBCD7473}"/>
          </ac:spMkLst>
        </pc:spChg>
        <pc:picChg chg="mod">
          <ac:chgData name="Luisa Abels" userId="7764456c301dba71" providerId="LiveId" clId="{C5287988-D977-4E87-AFF9-136EC6F17FE5}" dt="2024-12-10T08:54:19.603" v="937" actId="1076"/>
          <ac:picMkLst>
            <pc:docMk/>
            <pc:sldMk cId="2315803205" sldId="325"/>
            <ac:picMk id="6" creationId="{A4746B08-BB28-A2EC-1C83-FA0F5440491C}"/>
          </ac:picMkLst>
        </pc:picChg>
      </pc:sldChg>
      <pc:sldChg chg="addSp delSp modSp add mod ord">
        <pc:chgData name="Luisa Abels" userId="7764456c301dba71" providerId="LiveId" clId="{C5287988-D977-4E87-AFF9-136EC6F17FE5}" dt="2024-12-10T09:29:58.705" v="1345" actId="113"/>
        <pc:sldMkLst>
          <pc:docMk/>
          <pc:sldMk cId="347154291" sldId="326"/>
        </pc:sldMkLst>
        <pc:spChg chg="del">
          <ac:chgData name="Luisa Abels" userId="7764456c301dba71" providerId="LiveId" clId="{C5287988-D977-4E87-AFF9-136EC6F17FE5}" dt="2024-12-10T09:07:01.228" v="1015" actId="478"/>
          <ac:spMkLst>
            <pc:docMk/>
            <pc:sldMk cId="347154291" sldId="326"/>
            <ac:spMk id="2" creationId="{9461E8A8-9D1E-7CC4-8371-FC82BB27CA79}"/>
          </ac:spMkLst>
        </pc:spChg>
        <pc:spChg chg="mod ord">
          <ac:chgData name="Luisa Abels" userId="7764456c301dba71" providerId="LiveId" clId="{C5287988-D977-4E87-AFF9-136EC6F17FE5}" dt="2024-12-10T09:11:14.498" v="1135" actId="26606"/>
          <ac:spMkLst>
            <pc:docMk/>
            <pc:sldMk cId="347154291" sldId="326"/>
            <ac:spMk id="4" creationId="{28994234-ACEC-7DBC-F15A-2862F10E2698}"/>
          </ac:spMkLst>
        </pc:spChg>
        <pc:spChg chg="mod ord">
          <ac:chgData name="Luisa Abels" userId="7764456c301dba71" providerId="LiveId" clId="{C5287988-D977-4E87-AFF9-136EC6F17FE5}" dt="2024-12-10T09:11:14.498" v="1135" actId="26606"/>
          <ac:spMkLst>
            <pc:docMk/>
            <pc:sldMk cId="347154291" sldId="326"/>
            <ac:spMk id="5" creationId="{CF337BDA-D00E-CC18-A752-3126DEA98099}"/>
          </ac:spMkLst>
        </pc:spChg>
        <pc:spChg chg="add del mod">
          <ac:chgData name="Luisa Abels" userId="7764456c301dba71" providerId="LiveId" clId="{C5287988-D977-4E87-AFF9-136EC6F17FE5}" dt="2024-12-10T09:07:03.168" v="1016" actId="478"/>
          <ac:spMkLst>
            <pc:docMk/>
            <pc:sldMk cId="347154291" sldId="326"/>
            <ac:spMk id="8" creationId="{C59A32CC-DE17-6C1A-1976-138237FE7F83}"/>
          </ac:spMkLst>
        </pc:spChg>
        <pc:spChg chg="del mod ord">
          <ac:chgData name="Luisa Abels" userId="7764456c301dba71" providerId="LiveId" clId="{C5287988-D977-4E87-AFF9-136EC6F17FE5}" dt="2024-12-10T09:14:14.279" v="1172" actId="478"/>
          <ac:spMkLst>
            <pc:docMk/>
            <pc:sldMk cId="347154291" sldId="326"/>
            <ac:spMk id="10" creationId="{E1FFBF74-5C11-07FE-0F35-62F6714BE462}"/>
          </ac:spMkLst>
        </pc:spChg>
        <pc:spChg chg="add mod">
          <ac:chgData name="Luisa Abels" userId="7764456c301dba71" providerId="LiveId" clId="{C5287988-D977-4E87-AFF9-136EC6F17FE5}" dt="2024-12-10T09:25:45.232" v="1315" actId="208"/>
          <ac:spMkLst>
            <pc:docMk/>
            <pc:sldMk cId="347154291" sldId="326"/>
            <ac:spMk id="11" creationId="{BB28C3A1-8801-33A0-D063-159E186649CB}"/>
          </ac:spMkLst>
        </pc:spChg>
        <pc:spChg chg="add mod">
          <ac:chgData name="Luisa Abels" userId="7764456c301dba71" providerId="LiveId" clId="{C5287988-D977-4E87-AFF9-136EC6F17FE5}" dt="2024-12-10T09:25:53.170" v="1317" actId="1076"/>
          <ac:spMkLst>
            <pc:docMk/>
            <pc:sldMk cId="347154291" sldId="326"/>
            <ac:spMk id="12" creationId="{A790EDDD-1609-247D-F389-E5C1012A6134}"/>
          </ac:spMkLst>
        </pc:spChg>
        <pc:spChg chg="add del">
          <ac:chgData name="Luisa Abels" userId="7764456c301dba71" providerId="LiveId" clId="{C5287988-D977-4E87-AFF9-136EC6F17FE5}" dt="2024-12-10T09:26:41.891" v="1321" actId="478"/>
          <ac:spMkLst>
            <pc:docMk/>
            <pc:sldMk cId="347154291" sldId="326"/>
            <ac:spMk id="13" creationId="{16A42E22-2FD2-2868-9BEC-4A528F2FA477}"/>
          </ac:spMkLst>
        </pc:spChg>
        <pc:spChg chg="add del">
          <ac:chgData name="Luisa Abels" userId="7764456c301dba71" providerId="LiveId" clId="{C5287988-D977-4E87-AFF9-136EC6F17FE5}" dt="2024-12-10T09:11:12.496" v="1132" actId="26606"/>
          <ac:spMkLst>
            <pc:docMk/>
            <pc:sldMk cId="347154291" sldId="326"/>
            <ac:spMk id="15" creationId="{52ABB703-2B0E-4C3B-B4A2-F3973548E561}"/>
          </ac:spMkLst>
        </pc:spChg>
        <pc:spChg chg="add del">
          <ac:chgData name="Luisa Abels" userId="7764456c301dba71" providerId="LiveId" clId="{C5287988-D977-4E87-AFF9-136EC6F17FE5}" dt="2024-12-10T09:11:12.496" v="1132" actId="26606"/>
          <ac:spMkLst>
            <pc:docMk/>
            <pc:sldMk cId="347154291" sldId="326"/>
            <ac:spMk id="19" creationId="{E95DA498-D9A2-4DA9-B9DA-B3776E08CF7E}"/>
          </ac:spMkLst>
        </pc:spChg>
        <pc:spChg chg="add del">
          <ac:chgData name="Luisa Abels" userId="7764456c301dba71" providerId="LiveId" clId="{C5287988-D977-4E87-AFF9-136EC6F17FE5}" dt="2024-12-10T09:11:12.496" v="1132" actId="26606"/>
          <ac:spMkLst>
            <pc:docMk/>
            <pc:sldMk cId="347154291" sldId="326"/>
            <ac:spMk id="21" creationId="{82A73093-4B9D-420D-B17E-52293703A1D4}"/>
          </ac:spMkLst>
        </pc:spChg>
        <pc:spChg chg="add del">
          <ac:chgData name="Luisa Abels" userId="7764456c301dba71" providerId="LiveId" clId="{C5287988-D977-4E87-AFF9-136EC6F17FE5}" dt="2024-12-10T09:11:14.483" v="1134" actId="26606"/>
          <ac:spMkLst>
            <pc:docMk/>
            <pc:sldMk cId="347154291" sldId="326"/>
            <ac:spMk id="23" creationId="{44CC594A-A820-450F-B363-C19201FCFEC6}"/>
          </ac:spMkLst>
        </pc:spChg>
        <pc:spChg chg="add del">
          <ac:chgData name="Luisa Abels" userId="7764456c301dba71" providerId="LiveId" clId="{C5287988-D977-4E87-AFF9-136EC6F17FE5}" dt="2024-12-10T09:11:14.483" v="1134" actId="26606"/>
          <ac:spMkLst>
            <pc:docMk/>
            <pc:sldMk cId="347154291" sldId="326"/>
            <ac:spMk id="24" creationId="{59FAB3DA-E9ED-4574-ABCC-378BC0FF1BBC}"/>
          </ac:spMkLst>
        </pc:spChg>
        <pc:spChg chg="add del">
          <ac:chgData name="Luisa Abels" userId="7764456c301dba71" providerId="LiveId" clId="{C5287988-D977-4E87-AFF9-136EC6F17FE5}" dt="2024-12-10T09:11:14.483" v="1134" actId="26606"/>
          <ac:spMkLst>
            <pc:docMk/>
            <pc:sldMk cId="347154291" sldId="326"/>
            <ac:spMk id="25" creationId="{53B8D6B0-55D6-48DC-86D8-FD95D5F118AB}"/>
          </ac:spMkLst>
        </pc:spChg>
        <pc:graphicFrameChg chg="add mod modGraphic">
          <ac:chgData name="Luisa Abels" userId="7764456c301dba71" providerId="LiveId" clId="{C5287988-D977-4E87-AFF9-136EC6F17FE5}" dt="2024-12-10T09:29:58.705" v="1345" actId="113"/>
          <ac:graphicFrameMkLst>
            <pc:docMk/>
            <pc:sldMk cId="347154291" sldId="326"/>
            <ac:graphicFrameMk id="9" creationId="{1ED2C126-EDAB-C339-ACDF-9EDD5F62FF8E}"/>
          </ac:graphicFrameMkLst>
        </pc:graphicFrameChg>
        <pc:picChg chg="add mod ord">
          <ac:chgData name="Luisa Abels" userId="7764456c301dba71" providerId="LiveId" clId="{C5287988-D977-4E87-AFF9-136EC6F17FE5}" dt="2024-12-10T09:26:15.609" v="1319" actId="1076"/>
          <ac:picMkLst>
            <pc:docMk/>
            <pc:sldMk cId="347154291" sldId="326"/>
            <ac:picMk id="3" creationId="{140412A6-FDEB-518B-708C-3ED0F6FA92F4}"/>
          </ac:picMkLst>
        </pc:picChg>
        <pc:picChg chg="del">
          <ac:chgData name="Luisa Abels" userId="7764456c301dba71" providerId="LiveId" clId="{C5287988-D977-4E87-AFF9-136EC6F17FE5}" dt="2024-12-10T09:06:39.885" v="1009" actId="478"/>
          <ac:picMkLst>
            <pc:docMk/>
            <pc:sldMk cId="347154291" sldId="326"/>
            <ac:picMk id="6" creationId="{D9AAD098-D61F-91C2-C00D-98B01A4CD123}"/>
          </ac:picMkLst>
        </pc:picChg>
        <pc:cxnChg chg="add mod">
          <ac:chgData name="Luisa Abels" userId="7764456c301dba71" providerId="LiveId" clId="{C5287988-D977-4E87-AFF9-136EC6F17FE5}" dt="2024-12-10T09:29:09.266" v="1339" actId="14100"/>
          <ac:cxnSpMkLst>
            <pc:docMk/>
            <pc:sldMk cId="347154291" sldId="326"/>
            <ac:cxnSpMk id="16" creationId="{26042E7B-BBEE-F553-6C5A-4E4D6F1F0B2B}"/>
          </ac:cxnSpMkLst>
        </pc:cxnChg>
        <pc:cxnChg chg="add del">
          <ac:chgData name="Luisa Abels" userId="7764456c301dba71" providerId="LiveId" clId="{C5287988-D977-4E87-AFF9-136EC6F17FE5}" dt="2024-12-10T09:11:12.496" v="1132" actId="26606"/>
          <ac:cxnSpMkLst>
            <pc:docMk/>
            <pc:sldMk cId="347154291" sldId="326"/>
            <ac:cxnSpMk id="17" creationId="{9C21570E-E159-49A6-9891-FA397B7A92D3}"/>
          </ac:cxnSpMkLst>
        </pc:cxnChg>
        <pc:cxnChg chg="add mod">
          <ac:chgData name="Luisa Abels" userId="7764456c301dba71" providerId="LiveId" clId="{C5287988-D977-4E87-AFF9-136EC6F17FE5}" dt="2024-12-10T09:29:12.634" v="1340" actId="14100"/>
          <ac:cxnSpMkLst>
            <pc:docMk/>
            <pc:sldMk cId="347154291" sldId="326"/>
            <ac:cxnSpMk id="20" creationId="{48573EF8-2BCB-BE59-E92A-6DF42D69191A}"/>
          </ac:cxnSpMkLst>
        </pc:cxnChg>
        <pc:cxnChg chg="add mod">
          <ac:chgData name="Luisa Abels" userId="7764456c301dba71" providerId="LiveId" clId="{C5287988-D977-4E87-AFF9-136EC6F17FE5}" dt="2024-12-10T09:29:49.442" v="1343" actId="1076"/>
          <ac:cxnSpMkLst>
            <pc:docMk/>
            <pc:sldMk cId="347154291" sldId="326"/>
            <ac:cxnSpMk id="26" creationId="{F5AA8432-AE62-DE4F-7E52-439276F7DB87}"/>
          </ac:cxnSpMkLst>
        </pc:cxnChg>
      </pc:sldChg>
      <pc:sldChg chg="addSp delSp modSp add del mod">
        <pc:chgData name="Luisa Abels" userId="7764456c301dba71" providerId="LiveId" clId="{C5287988-D977-4E87-AFF9-136EC6F17FE5}" dt="2024-12-11T07:51:48.082" v="1722" actId="2696"/>
        <pc:sldMkLst>
          <pc:docMk/>
          <pc:sldMk cId="588220255" sldId="327"/>
        </pc:sldMkLst>
        <pc:spChg chg="add mod">
          <ac:chgData name="Luisa Abels" userId="7764456c301dba71" providerId="LiveId" clId="{C5287988-D977-4E87-AFF9-136EC6F17FE5}" dt="2024-12-11T07:42:35.195" v="1567" actId="14100"/>
          <ac:spMkLst>
            <pc:docMk/>
            <pc:sldMk cId="588220255" sldId="327"/>
            <ac:spMk id="2" creationId="{C835D1A3-BECE-75F5-5452-E815B5BD4C17}"/>
          </ac:spMkLst>
        </pc:spChg>
        <pc:spChg chg="add mod">
          <ac:chgData name="Luisa Abels" userId="7764456c301dba71" providerId="LiveId" clId="{C5287988-D977-4E87-AFF9-136EC6F17FE5}" dt="2024-12-11T07:43:11.108" v="1590" actId="1076"/>
          <ac:spMkLst>
            <pc:docMk/>
            <pc:sldMk cId="588220255" sldId="327"/>
            <ac:spMk id="3" creationId="{ECFED839-EF09-6F0B-5EC5-8067776A5A3A}"/>
          </ac:spMkLst>
        </pc:spChg>
        <pc:spChg chg="mod">
          <ac:chgData name="Luisa Abels" userId="7764456c301dba71" providerId="LiveId" clId="{C5287988-D977-4E87-AFF9-136EC6F17FE5}" dt="2024-12-11T07:41:49.790" v="1545" actId="1076"/>
          <ac:spMkLst>
            <pc:docMk/>
            <pc:sldMk cId="588220255" sldId="327"/>
            <ac:spMk id="6" creationId="{E2235923-BA57-F15C-7067-1B0D81549301}"/>
          </ac:spMkLst>
        </pc:spChg>
        <pc:spChg chg="add del mod">
          <ac:chgData name="Luisa Abels" userId="7764456c301dba71" providerId="LiveId" clId="{C5287988-D977-4E87-AFF9-136EC6F17FE5}" dt="2024-12-11T07:43:15.928" v="1592" actId="478"/>
          <ac:spMkLst>
            <pc:docMk/>
            <pc:sldMk cId="588220255" sldId="327"/>
            <ac:spMk id="8" creationId="{3412D2CA-6FDE-A12E-1500-30EC46A05A99}"/>
          </ac:spMkLst>
        </pc:spChg>
        <pc:spChg chg="del mod">
          <ac:chgData name="Luisa Abels" userId="7764456c301dba71" providerId="LiveId" clId="{C5287988-D977-4E87-AFF9-136EC6F17FE5}" dt="2024-12-11T07:43:12.989" v="1591" actId="478"/>
          <ac:spMkLst>
            <pc:docMk/>
            <pc:sldMk cId="588220255" sldId="327"/>
            <ac:spMk id="11" creationId="{D3CC24FA-4763-E0EA-411E-28524CF75616}"/>
          </ac:spMkLst>
        </pc:spChg>
        <pc:picChg chg="mod">
          <ac:chgData name="Luisa Abels" userId="7764456c301dba71" providerId="LiveId" clId="{C5287988-D977-4E87-AFF9-136EC6F17FE5}" dt="2024-12-11T07:41:28.152" v="1525" actId="14100"/>
          <ac:picMkLst>
            <pc:docMk/>
            <pc:sldMk cId="588220255" sldId="327"/>
            <ac:picMk id="9" creationId="{A24497BC-A289-E9A2-48F6-88BAA08BE481}"/>
          </ac:picMkLst>
        </pc:picChg>
      </pc:sldChg>
      <pc:sldChg chg="addSp modSp add mod">
        <pc:chgData name="Luisa Abels" userId="7764456c301dba71" providerId="LiveId" clId="{C5287988-D977-4E87-AFF9-136EC6F17FE5}" dt="2024-12-11T07:50:46.891" v="1715" actId="1076"/>
        <pc:sldMkLst>
          <pc:docMk/>
          <pc:sldMk cId="291056077" sldId="328"/>
        </pc:sldMkLst>
        <pc:spChg chg="add mod">
          <ac:chgData name="Luisa Abels" userId="7764456c301dba71" providerId="LiveId" clId="{C5287988-D977-4E87-AFF9-136EC6F17FE5}" dt="2024-12-11T07:50:46.891" v="1715" actId="1076"/>
          <ac:spMkLst>
            <pc:docMk/>
            <pc:sldMk cId="291056077" sldId="328"/>
            <ac:spMk id="2" creationId="{AD8BE205-BF37-F4D1-5695-9198D8A62155}"/>
          </ac:spMkLst>
        </pc:spChg>
        <pc:spChg chg="mod">
          <ac:chgData name="Luisa Abels" userId="7764456c301dba71" providerId="LiveId" clId="{C5287988-D977-4E87-AFF9-136EC6F17FE5}" dt="2024-12-11T07:50:42.747" v="1714" actId="1076"/>
          <ac:spMkLst>
            <pc:docMk/>
            <pc:sldMk cId="291056077" sldId="328"/>
            <ac:spMk id="11" creationId="{5F569BE2-3F4D-78F1-8F4C-7242248AF809}"/>
          </ac:spMkLst>
        </pc:spChg>
        <pc:picChg chg="mod">
          <ac:chgData name="Luisa Abels" userId="7764456c301dba71" providerId="LiveId" clId="{C5287988-D977-4E87-AFF9-136EC6F17FE5}" dt="2024-12-11T07:46:03.904" v="1659" actId="1076"/>
          <ac:picMkLst>
            <pc:docMk/>
            <pc:sldMk cId="291056077" sldId="328"/>
            <ac:picMk id="9" creationId="{7116DC99-B859-0C1B-CC45-0F85F441B7AF}"/>
          </ac:picMkLst>
        </pc:picChg>
      </pc:sldChg>
      <pc:sldChg chg="add del">
        <pc:chgData name="Luisa Abels" userId="7764456c301dba71" providerId="LiveId" clId="{C5287988-D977-4E87-AFF9-136EC6F17FE5}" dt="2024-12-11T07:43:59.270" v="1614" actId="2890"/>
        <pc:sldMkLst>
          <pc:docMk/>
          <pc:sldMk cId="1319914267" sldId="328"/>
        </pc:sldMkLst>
      </pc:sldChg>
      <pc:sldChg chg="addSp modSp add mod">
        <pc:chgData name="Luisa Abels" userId="7764456c301dba71" providerId="LiveId" clId="{C5287988-D977-4E87-AFF9-136EC6F17FE5}" dt="2024-12-11T07:51:33.664" v="1721" actId="1076"/>
        <pc:sldMkLst>
          <pc:docMk/>
          <pc:sldMk cId="528959238" sldId="329"/>
        </pc:sldMkLst>
        <pc:spChg chg="add mod">
          <ac:chgData name="Luisa Abels" userId="7764456c301dba71" providerId="LiveId" clId="{C5287988-D977-4E87-AFF9-136EC6F17FE5}" dt="2024-12-11T07:51:33.664" v="1721" actId="1076"/>
          <ac:spMkLst>
            <pc:docMk/>
            <pc:sldMk cId="528959238" sldId="329"/>
            <ac:spMk id="3" creationId="{31D291B6-E70C-8D93-40CC-85D387A19E14}"/>
          </ac:spMkLst>
        </pc:spChg>
        <pc:spChg chg="mod">
          <ac:chgData name="Luisa Abels" userId="7764456c301dba71" providerId="LiveId" clId="{C5287988-D977-4E87-AFF9-136EC6F17FE5}" dt="2024-12-11T07:51:15.798" v="1719" actId="14100"/>
          <ac:spMkLst>
            <pc:docMk/>
            <pc:sldMk cId="528959238" sldId="329"/>
            <ac:spMk id="11" creationId="{20B50F7B-91E1-D126-DCA5-592426393C42}"/>
          </ac:spMkLst>
        </pc:spChg>
        <pc:picChg chg="mod">
          <ac:chgData name="Luisa Abels" userId="7764456c301dba71" providerId="LiveId" clId="{C5287988-D977-4E87-AFF9-136EC6F17FE5}" dt="2024-12-11T07:48:17.109" v="1681" actId="1076"/>
          <ac:picMkLst>
            <pc:docMk/>
            <pc:sldMk cId="528959238" sldId="329"/>
            <ac:picMk id="9" creationId="{AB972DC2-A392-A3CE-931E-ED46DDA96D98}"/>
          </ac:picMkLst>
        </pc:picChg>
      </pc:sldChg>
      <pc:sldChg chg="add del">
        <pc:chgData name="Luisa Abels" userId="7764456c301dba71" providerId="LiveId" clId="{C5287988-D977-4E87-AFF9-136EC6F17FE5}" dt="2024-12-11T07:53:48.327" v="1734" actId="2696"/>
        <pc:sldMkLst>
          <pc:docMk/>
          <pc:sldMk cId="2961743215" sldId="330"/>
        </pc:sldMkLst>
      </pc:sldChg>
      <pc:sldChg chg="addSp modSp add mod">
        <pc:chgData name="Luisa Abels" userId="7764456c301dba71" providerId="LiveId" clId="{C5287988-D977-4E87-AFF9-136EC6F17FE5}" dt="2024-12-11T08:03:01.803" v="1841" actId="1076"/>
        <pc:sldMkLst>
          <pc:docMk/>
          <pc:sldMk cId="4212035974" sldId="331"/>
        </pc:sldMkLst>
        <pc:spChg chg="mod">
          <ac:chgData name="Luisa Abels" userId="7764456c301dba71" providerId="LiveId" clId="{C5287988-D977-4E87-AFF9-136EC6F17FE5}" dt="2024-12-11T07:54:15.939" v="1746" actId="14100"/>
          <ac:spMkLst>
            <pc:docMk/>
            <pc:sldMk cId="4212035974" sldId="331"/>
            <ac:spMk id="2" creationId="{D92CDD6A-8705-C030-FE52-0B17F59D16A0}"/>
          </ac:spMkLst>
        </pc:spChg>
        <pc:spChg chg="mod">
          <ac:chgData name="Luisa Abels" userId="7764456c301dba71" providerId="LiveId" clId="{C5287988-D977-4E87-AFF9-136EC6F17FE5}" dt="2024-12-11T08:02:57.997" v="1840" actId="14100"/>
          <ac:spMkLst>
            <pc:docMk/>
            <pc:sldMk cId="4212035974" sldId="331"/>
            <ac:spMk id="3" creationId="{AEAC6A22-8E11-5D08-9089-325D7A46B6F5}"/>
          </ac:spMkLst>
        </pc:spChg>
        <pc:picChg chg="add mod">
          <ac:chgData name="Luisa Abels" userId="7764456c301dba71" providerId="LiveId" clId="{C5287988-D977-4E87-AFF9-136EC6F17FE5}" dt="2024-12-11T08:03:01.803" v="1841" actId="1076"/>
          <ac:picMkLst>
            <pc:docMk/>
            <pc:sldMk cId="4212035974" sldId="331"/>
            <ac:picMk id="7" creationId="{108A1362-9F2C-6A68-E4FC-8FFB91F96B38}"/>
          </ac:picMkLst>
        </pc:picChg>
      </pc:sldChg>
      <pc:sldChg chg="modSp add mod">
        <pc:chgData name="Luisa Abels" userId="7764456c301dba71" providerId="LiveId" clId="{C5287988-D977-4E87-AFF9-136EC6F17FE5}" dt="2024-12-11T08:13:37.459" v="1933" actId="20577"/>
        <pc:sldMkLst>
          <pc:docMk/>
          <pc:sldMk cId="1223412827" sldId="332"/>
        </pc:sldMkLst>
        <pc:spChg chg="mod">
          <ac:chgData name="Luisa Abels" userId="7764456c301dba71" providerId="LiveId" clId="{C5287988-D977-4E87-AFF9-136EC6F17FE5}" dt="2024-12-11T08:13:37.459" v="1933" actId="20577"/>
          <ac:spMkLst>
            <pc:docMk/>
            <pc:sldMk cId="1223412827" sldId="332"/>
            <ac:spMk id="13" creationId="{CB9FB1A2-AB9E-73DB-73BB-1459BD842FD7}"/>
          </ac:spMkLst>
        </pc:spChg>
      </pc:sldChg>
      <pc:sldChg chg="modSp add del mod">
        <pc:chgData name="Luisa Abels" userId="7764456c301dba71" providerId="LiveId" clId="{C5287988-D977-4E87-AFF9-136EC6F17FE5}" dt="2024-12-11T08:18:00.195" v="2095" actId="2696"/>
        <pc:sldMkLst>
          <pc:docMk/>
          <pc:sldMk cId="1241656672" sldId="333"/>
        </pc:sldMkLst>
        <pc:spChg chg="mod">
          <ac:chgData name="Luisa Abels" userId="7764456c301dba71" providerId="LiveId" clId="{C5287988-D977-4E87-AFF9-136EC6F17FE5}" dt="2024-12-11T08:15:17.354" v="1960" actId="20577"/>
          <ac:spMkLst>
            <pc:docMk/>
            <pc:sldMk cId="1241656672" sldId="333"/>
            <ac:spMk id="13" creationId="{35CF73A8-5128-38E3-E7AB-63DA8DA82705}"/>
          </ac:spMkLst>
        </pc:spChg>
      </pc:sldChg>
      <pc:sldChg chg="addSp delSp modSp add mod">
        <pc:chgData name="Luisa Abels" userId="7764456c301dba71" providerId="LiveId" clId="{C5287988-D977-4E87-AFF9-136EC6F17FE5}" dt="2024-12-11T08:17:55.301" v="2094"/>
        <pc:sldMkLst>
          <pc:docMk/>
          <pc:sldMk cId="4169454823" sldId="334"/>
        </pc:sldMkLst>
        <pc:spChg chg="add del mod">
          <ac:chgData name="Luisa Abels" userId="7764456c301dba71" providerId="LiveId" clId="{C5287988-D977-4E87-AFF9-136EC6F17FE5}" dt="2024-12-11T08:16:18.830" v="1985" actId="478"/>
          <ac:spMkLst>
            <pc:docMk/>
            <pc:sldMk cId="4169454823" sldId="334"/>
            <ac:spMk id="3" creationId="{93F7C353-3AA4-665A-83CF-98DE91503427}"/>
          </ac:spMkLst>
        </pc:spChg>
        <pc:spChg chg="add mod">
          <ac:chgData name="Luisa Abels" userId="7764456c301dba71" providerId="LiveId" clId="{C5287988-D977-4E87-AFF9-136EC6F17FE5}" dt="2024-12-11T08:17:55.301" v="2094"/>
          <ac:spMkLst>
            <pc:docMk/>
            <pc:sldMk cId="4169454823" sldId="334"/>
            <ac:spMk id="7" creationId="{2398D08E-11BE-D6C2-1B32-0F31B3C80E12}"/>
          </ac:spMkLst>
        </pc:spChg>
        <pc:spChg chg="del mod">
          <ac:chgData name="Luisa Abels" userId="7764456c301dba71" providerId="LiveId" clId="{C5287988-D977-4E87-AFF9-136EC6F17FE5}" dt="2024-12-11T08:16:16.581" v="1984" actId="478"/>
          <ac:spMkLst>
            <pc:docMk/>
            <pc:sldMk cId="4169454823" sldId="334"/>
            <ac:spMk id="13" creationId="{995FBD93-A989-FA75-29CE-DEB85AA17B26}"/>
          </ac:spMkLst>
        </pc:spChg>
      </pc:sldChg>
      <pc:sldChg chg="addSp delSp modSp add mod">
        <pc:chgData name="Luisa Abels" userId="7764456c301dba71" providerId="LiveId" clId="{C5287988-D977-4E87-AFF9-136EC6F17FE5}" dt="2024-12-11T08:38:03.272" v="2433" actId="20577"/>
        <pc:sldMkLst>
          <pc:docMk/>
          <pc:sldMk cId="317276630" sldId="335"/>
        </pc:sldMkLst>
        <pc:spChg chg="add mod">
          <ac:chgData name="Luisa Abels" userId="7764456c301dba71" providerId="LiveId" clId="{C5287988-D977-4E87-AFF9-136EC6F17FE5}" dt="2024-12-11T08:38:03.272" v="2433" actId="20577"/>
          <ac:spMkLst>
            <pc:docMk/>
            <pc:sldMk cId="317276630" sldId="335"/>
            <ac:spMk id="2" creationId="{F34D2DF8-582A-F632-89FC-DDCA46EF7B57}"/>
          </ac:spMkLst>
        </pc:spChg>
        <pc:spChg chg="del mod">
          <ac:chgData name="Luisa Abels" userId="7764456c301dba71" providerId="LiveId" clId="{C5287988-D977-4E87-AFF9-136EC6F17FE5}" dt="2024-12-11T08:36:34.002" v="2412" actId="478"/>
          <ac:spMkLst>
            <pc:docMk/>
            <pc:sldMk cId="317276630" sldId="335"/>
            <ac:spMk id="11" creationId="{0ED1581D-E00D-52C6-9A69-C675033DF329}"/>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342E921-60F4-4CDD-ADEC-680B6E380DF7}" type="doc">
      <dgm:prSet loTypeId="urn:microsoft.com/office/officeart/2005/8/layout/vList2" loCatId="list" qsTypeId="urn:microsoft.com/office/officeart/2005/8/quickstyle/simple1" qsCatId="simple" csTypeId="urn:microsoft.com/office/officeart/2005/8/colors/accent1_2" csCatId="accent1" phldr="1"/>
      <dgm:spPr/>
      <dgm:t>
        <a:bodyPr/>
        <a:lstStyle/>
        <a:p>
          <a:endParaRPr lang="en-US"/>
        </a:p>
      </dgm:t>
    </dgm:pt>
    <dgm:pt modelId="{B48AEA6B-7E8D-486E-A086-B47E5A1C92C5}">
      <dgm:prSet/>
      <dgm:spPr/>
      <dgm:t>
        <a:bodyPr/>
        <a:lstStyle/>
        <a:p>
          <a:r>
            <a:rPr lang="en-US" b="1" dirty="0"/>
            <a:t>Introduction</a:t>
          </a:r>
        </a:p>
      </dgm:t>
    </dgm:pt>
    <dgm:pt modelId="{53BA79E2-59C8-44C6-9434-EA89A136E490}" type="parTrans" cxnId="{5B38E970-2D8D-4033-BADC-7868C922AFEF}">
      <dgm:prSet/>
      <dgm:spPr/>
      <dgm:t>
        <a:bodyPr/>
        <a:lstStyle/>
        <a:p>
          <a:endParaRPr lang="en-US"/>
        </a:p>
      </dgm:t>
    </dgm:pt>
    <dgm:pt modelId="{0EF88F8C-32A0-42A0-962B-16B4458151FA}" type="sibTrans" cxnId="{5B38E970-2D8D-4033-BADC-7868C922AFEF}">
      <dgm:prSet/>
      <dgm:spPr/>
      <dgm:t>
        <a:bodyPr/>
        <a:lstStyle/>
        <a:p>
          <a:endParaRPr lang="en-US"/>
        </a:p>
      </dgm:t>
    </dgm:pt>
    <dgm:pt modelId="{AD68B881-9B02-4900-AB10-D4C92BF6F0EB}">
      <dgm:prSet/>
      <dgm:spPr/>
      <dgm:t>
        <a:bodyPr/>
        <a:lstStyle/>
        <a:p>
          <a:r>
            <a:rPr lang="en-US" b="1" dirty="0"/>
            <a:t>Transfer Learning and Domain Adaptation</a:t>
          </a:r>
        </a:p>
      </dgm:t>
    </dgm:pt>
    <dgm:pt modelId="{C4D3C18F-B2E5-43CC-BFE5-3F4A7F129340}" type="parTrans" cxnId="{7FD3AE1E-3891-45C5-B72F-A3DB6B8144A7}">
      <dgm:prSet/>
      <dgm:spPr/>
      <dgm:t>
        <a:bodyPr/>
        <a:lstStyle/>
        <a:p>
          <a:endParaRPr lang="en-US"/>
        </a:p>
      </dgm:t>
    </dgm:pt>
    <dgm:pt modelId="{A42B53D8-B4B6-4585-A368-68445B3F6938}" type="sibTrans" cxnId="{7FD3AE1E-3891-45C5-B72F-A3DB6B8144A7}">
      <dgm:prSet/>
      <dgm:spPr/>
      <dgm:t>
        <a:bodyPr/>
        <a:lstStyle/>
        <a:p>
          <a:endParaRPr lang="en-US"/>
        </a:p>
      </dgm:t>
    </dgm:pt>
    <dgm:pt modelId="{8BB4CD9A-1B62-4F39-94E2-5CC11A803A60}">
      <dgm:prSet/>
      <dgm:spPr/>
      <dgm:t>
        <a:bodyPr/>
        <a:lstStyle/>
        <a:p>
          <a:r>
            <a:rPr lang="en-US" b="1" dirty="0"/>
            <a:t>Semi-Supervised Disentangling of Causal Factors </a:t>
          </a:r>
        </a:p>
      </dgm:t>
    </dgm:pt>
    <dgm:pt modelId="{35954ADC-FDB1-439C-907F-85E383A8232F}" type="parTrans" cxnId="{2667871B-58B8-4008-BC32-405B9DB6C98C}">
      <dgm:prSet/>
      <dgm:spPr/>
      <dgm:t>
        <a:bodyPr/>
        <a:lstStyle/>
        <a:p>
          <a:endParaRPr lang="en-US"/>
        </a:p>
      </dgm:t>
    </dgm:pt>
    <dgm:pt modelId="{9F5DF367-E65F-4D6C-8F94-BF14E2BCF6CD}" type="sibTrans" cxnId="{2667871B-58B8-4008-BC32-405B9DB6C98C}">
      <dgm:prSet/>
      <dgm:spPr/>
      <dgm:t>
        <a:bodyPr/>
        <a:lstStyle/>
        <a:p>
          <a:endParaRPr lang="en-US"/>
        </a:p>
      </dgm:t>
    </dgm:pt>
    <dgm:pt modelId="{8899D64A-E080-490B-8BEF-57A6941366AC}">
      <dgm:prSet/>
      <dgm:spPr/>
      <dgm:t>
        <a:bodyPr/>
        <a:lstStyle/>
        <a:p>
          <a:r>
            <a:rPr lang="en-US" b="1" dirty="0"/>
            <a:t>Distributed Representation</a:t>
          </a:r>
        </a:p>
      </dgm:t>
    </dgm:pt>
    <dgm:pt modelId="{549A95B9-7E42-41E1-B4D9-B2EEFD0DB852}" type="parTrans" cxnId="{B3A8A8BE-398F-40CD-B7D6-9AB67F431B8C}">
      <dgm:prSet/>
      <dgm:spPr/>
      <dgm:t>
        <a:bodyPr/>
        <a:lstStyle/>
        <a:p>
          <a:endParaRPr lang="en-US"/>
        </a:p>
      </dgm:t>
    </dgm:pt>
    <dgm:pt modelId="{8FA1D1DE-13AD-4EAD-B380-75CDEDB9B263}" type="sibTrans" cxnId="{B3A8A8BE-398F-40CD-B7D6-9AB67F431B8C}">
      <dgm:prSet/>
      <dgm:spPr/>
      <dgm:t>
        <a:bodyPr/>
        <a:lstStyle/>
        <a:p>
          <a:endParaRPr lang="en-US"/>
        </a:p>
      </dgm:t>
    </dgm:pt>
    <dgm:pt modelId="{7F48BFB9-15FF-4E50-A238-ED4DC3E5BCA5}">
      <dgm:prSet/>
      <dgm:spPr/>
      <dgm:t>
        <a:bodyPr/>
        <a:lstStyle/>
        <a:p>
          <a:r>
            <a:rPr lang="en-US" b="1" dirty="0"/>
            <a:t>Unsupervised pretraining</a:t>
          </a:r>
        </a:p>
      </dgm:t>
    </dgm:pt>
    <dgm:pt modelId="{6E8A60B5-B3FB-4715-A852-985C0A809440}" type="sibTrans" cxnId="{D8AE12D1-DB76-4101-BAC0-E73FC7908A32}">
      <dgm:prSet/>
      <dgm:spPr/>
      <dgm:t>
        <a:bodyPr/>
        <a:lstStyle/>
        <a:p>
          <a:endParaRPr lang="en-US"/>
        </a:p>
      </dgm:t>
    </dgm:pt>
    <dgm:pt modelId="{DE7992BC-FD03-4B53-9487-51A4D98FFB6C}" type="parTrans" cxnId="{D8AE12D1-DB76-4101-BAC0-E73FC7908A32}">
      <dgm:prSet/>
      <dgm:spPr/>
      <dgm:t>
        <a:bodyPr/>
        <a:lstStyle/>
        <a:p>
          <a:endParaRPr lang="en-US"/>
        </a:p>
      </dgm:t>
    </dgm:pt>
    <dgm:pt modelId="{09F0E624-9365-4715-A6BD-563B713ECCDC}">
      <dgm:prSet/>
      <dgm:spPr/>
      <dgm:t>
        <a:bodyPr/>
        <a:lstStyle/>
        <a:p>
          <a:r>
            <a:rPr lang="en-US" b="1" dirty="0"/>
            <a:t>Exponential Gains from Depth</a:t>
          </a:r>
        </a:p>
      </dgm:t>
    </dgm:pt>
    <dgm:pt modelId="{6EE662F4-02C3-4121-8F52-021E59F92BF8}" type="parTrans" cxnId="{5232C464-F367-4D14-B0C9-6103860E8379}">
      <dgm:prSet/>
      <dgm:spPr/>
      <dgm:t>
        <a:bodyPr/>
        <a:lstStyle/>
        <a:p>
          <a:endParaRPr lang="en-US"/>
        </a:p>
      </dgm:t>
    </dgm:pt>
    <dgm:pt modelId="{A1C65A21-539F-46B2-B53D-EAEFA747A79C}" type="sibTrans" cxnId="{5232C464-F367-4D14-B0C9-6103860E8379}">
      <dgm:prSet/>
      <dgm:spPr/>
      <dgm:t>
        <a:bodyPr/>
        <a:lstStyle/>
        <a:p>
          <a:endParaRPr lang="en-US"/>
        </a:p>
      </dgm:t>
    </dgm:pt>
    <dgm:pt modelId="{FC5A46F4-2270-4116-B934-68AB99555814}">
      <dgm:prSet/>
      <dgm:spPr/>
      <dgm:t>
        <a:bodyPr/>
        <a:lstStyle/>
        <a:p>
          <a:r>
            <a:rPr lang="en-US" b="1" dirty="0"/>
            <a:t>Providing Clues to Discover Underlying Causes</a:t>
          </a:r>
        </a:p>
      </dgm:t>
    </dgm:pt>
    <dgm:pt modelId="{B2AD63B3-71CA-4048-9C81-66E0EBAD0AC2}" type="parTrans" cxnId="{4D7D8774-34B7-42F5-8048-0D30CA07A2F2}">
      <dgm:prSet/>
      <dgm:spPr/>
      <dgm:t>
        <a:bodyPr/>
        <a:lstStyle/>
        <a:p>
          <a:endParaRPr lang="en-US"/>
        </a:p>
      </dgm:t>
    </dgm:pt>
    <dgm:pt modelId="{1C37A08A-1769-467A-AE08-9D076DAC5880}" type="sibTrans" cxnId="{4D7D8774-34B7-42F5-8048-0D30CA07A2F2}">
      <dgm:prSet/>
      <dgm:spPr/>
      <dgm:t>
        <a:bodyPr/>
        <a:lstStyle/>
        <a:p>
          <a:endParaRPr lang="en-US"/>
        </a:p>
      </dgm:t>
    </dgm:pt>
    <dgm:pt modelId="{23969EEC-A727-4989-AD7A-BA14CF0925DC}">
      <dgm:prSet/>
      <dgm:spPr/>
      <dgm:t>
        <a:bodyPr/>
        <a:lstStyle/>
        <a:p>
          <a:r>
            <a:rPr lang="en-US" b="1" dirty="0"/>
            <a:t>State The Art</a:t>
          </a:r>
        </a:p>
      </dgm:t>
    </dgm:pt>
    <dgm:pt modelId="{3F511E63-6825-42A6-8704-69E098E2EBF1}" type="parTrans" cxnId="{FBBADAA1-B054-43BF-8E8A-DF2A6A294B01}">
      <dgm:prSet/>
      <dgm:spPr/>
      <dgm:t>
        <a:bodyPr/>
        <a:lstStyle/>
        <a:p>
          <a:endParaRPr lang="de-DE"/>
        </a:p>
      </dgm:t>
    </dgm:pt>
    <dgm:pt modelId="{6678F6A9-DED9-4655-9C67-90C27A2800B4}" type="sibTrans" cxnId="{FBBADAA1-B054-43BF-8E8A-DF2A6A294B01}">
      <dgm:prSet/>
      <dgm:spPr/>
      <dgm:t>
        <a:bodyPr/>
        <a:lstStyle/>
        <a:p>
          <a:endParaRPr lang="de-DE"/>
        </a:p>
      </dgm:t>
    </dgm:pt>
    <dgm:pt modelId="{2565B62A-EFF4-44C9-88B5-F3CBE4A2BAD2}">
      <dgm:prSet/>
      <dgm:spPr/>
      <dgm:t>
        <a:bodyPr/>
        <a:lstStyle/>
        <a:p>
          <a:r>
            <a:rPr lang="en-US" b="1" dirty="0"/>
            <a:t>Further Research</a:t>
          </a:r>
        </a:p>
      </dgm:t>
    </dgm:pt>
    <dgm:pt modelId="{6C9C09D7-AABD-4B33-BC5B-B156C4EDAEF3}" type="parTrans" cxnId="{FA6D68A9-F351-48DE-8664-58B98DED86CA}">
      <dgm:prSet/>
      <dgm:spPr/>
      <dgm:t>
        <a:bodyPr/>
        <a:lstStyle/>
        <a:p>
          <a:endParaRPr lang="de-DE"/>
        </a:p>
      </dgm:t>
    </dgm:pt>
    <dgm:pt modelId="{7BDE55ED-93E6-408D-9E10-E8CC3D8CEFD6}" type="sibTrans" cxnId="{FA6D68A9-F351-48DE-8664-58B98DED86CA}">
      <dgm:prSet/>
      <dgm:spPr/>
      <dgm:t>
        <a:bodyPr/>
        <a:lstStyle/>
        <a:p>
          <a:endParaRPr lang="de-DE"/>
        </a:p>
      </dgm:t>
    </dgm:pt>
    <dgm:pt modelId="{7B5306FF-0B72-47FE-AAED-4A69868E1691}">
      <dgm:prSet/>
      <dgm:spPr/>
      <dgm:t>
        <a:bodyPr/>
        <a:lstStyle/>
        <a:p>
          <a:r>
            <a:rPr lang="en-US" b="1" dirty="0"/>
            <a:t>Conclusion</a:t>
          </a:r>
        </a:p>
      </dgm:t>
    </dgm:pt>
    <dgm:pt modelId="{90722ECA-8C7D-4450-A759-0D7F2FA907DE}" type="parTrans" cxnId="{30E28283-B247-49D9-99B8-1140927BC9ED}">
      <dgm:prSet/>
      <dgm:spPr/>
      <dgm:t>
        <a:bodyPr/>
        <a:lstStyle/>
        <a:p>
          <a:endParaRPr lang="de-DE"/>
        </a:p>
      </dgm:t>
    </dgm:pt>
    <dgm:pt modelId="{CB0DBA0D-1CA9-4EFD-9537-9619480438B0}" type="sibTrans" cxnId="{30E28283-B247-49D9-99B8-1140927BC9ED}">
      <dgm:prSet/>
      <dgm:spPr/>
      <dgm:t>
        <a:bodyPr/>
        <a:lstStyle/>
        <a:p>
          <a:endParaRPr lang="de-DE"/>
        </a:p>
      </dgm:t>
    </dgm:pt>
    <dgm:pt modelId="{37809CB8-F393-4D3E-9A0C-5C976498E047}">
      <dgm:prSet/>
      <dgm:spPr/>
      <dgm:t>
        <a:bodyPr/>
        <a:lstStyle/>
        <a:p>
          <a:r>
            <a:rPr lang="en-US" b="1" dirty="0"/>
            <a:t>Discussion</a:t>
          </a:r>
        </a:p>
      </dgm:t>
    </dgm:pt>
    <dgm:pt modelId="{C02DF060-0E07-4CAC-8B25-565DDEA44CBE}" type="parTrans" cxnId="{8BD88241-97DD-47F4-9E66-7B8FE2123681}">
      <dgm:prSet/>
      <dgm:spPr/>
      <dgm:t>
        <a:bodyPr/>
        <a:lstStyle/>
        <a:p>
          <a:endParaRPr lang="de-DE"/>
        </a:p>
      </dgm:t>
    </dgm:pt>
    <dgm:pt modelId="{0F3B83BB-3545-4D22-97F6-E318E0F5D36F}" type="sibTrans" cxnId="{8BD88241-97DD-47F4-9E66-7B8FE2123681}">
      <dgm:prSet/>
      <dgm:spPr/>
      <dgm:t>
        <a:bodyPr/>
        <a:lstStyle/>
        <a:p>
          <a:endParaRPr lang="de-DE"/>
        </a:p>
      </dgm:t>
    </dgm:pt>
    <dgm:pt modelId="{3B38084C-FB12-4C8A-B265-D4D34BB1305D}" type="pres">
      <dgm:prSet presAssocID="{B342E921-60F4-4CDD-ADEC-680B6E380DF7}" presName="linear" presStyleCnt="0">
        <dgm:presLayoutVars>
          <dgm:animLvl val="lvl"/>
          <dgm:resizeHandles val="exact"/>
        </dgm:presLayoutVars>
      </dgm:prSet>
      <dgm:spPr/>
    </dgm:pt>
    <dgm:pt modelId="{C56C4277-DC94-4334-8FDC-AB772FF034AE}" type="pres">
      <dgm:prSet presAssocID="{B48AEA6B-7E8D-486E-A086-B47E5A1C92C5}" presName="parentText" presStyleLbl="node1" presStyleIdx="0" presStyleCnt="11">
        <dgm:presLayoutVars>
          <dgm:chMax val="0"/>
          <dgm:bulletEnabled val="1"/>
        </dgm:presLayoutVars>
      </dgm:prSet>
      <dgm:spPr/>
    </dgm:pt>
    <dgm:pt modelId="{115B2CB4-12C1-454A-8C9A-90C75E9662A9}" type="pres">
      <dgm:prSet presAssocID="{0EF88F8C-32A0-42A0-962B-16B4458151FA}" presName="spacer" presStyleCnt="0"/>
      <dgm:spPr/>
    </dgm:pt>
    <dgm:pt modelId="{5ECCF5CD-8297-4A54-B38E-1E74BB5F3AF3}" type="pres">
      <dgm:prSet presAssocID="{7F48BFB9-15FF-4E50-A238-ED4DC3E5BCA5}" presName="parentText" presStyleLbl="node1" presStyleIdx="1" presStyleCnt="11">
        <dgm:presLayoutVars>
          <dgm:chMax val="0"/>
          <dgm:bulletEnabled val="1"/>
        </dgm:presLayoutVars>
      </dgm:prSet>
      <dgm:spPr/>
    </dgm:pt>
    <dgm:pt modelId="{F85E5C70-9D8E-4C1B-8D3E-7619D31E9B67}" type="pres">
      <dgm:prSet presAssocID="{6E8A60B5-B3FB-4715-A852-985C0A809440}" presName="spacer" presStyleCnt="0"/>
      <dgm:spPr/>
    </dgm:pt>
    <dgm:pt modelId="{CEAD0F28-88E3-48D3-8AE4-FFDAECC60503}" type="pres">
      <dgm:prSet presAssocID="{AD68B881-9B02-4900-AB10-D4C92BF6F0EB}" presName="parentText" presStyleLbl="node1" presStyleIdx="2" presStyleCnt="11">
        <dgm:presLayoutVars>
          <dgm:chMax val="0"/>
          <dgm:bulletEnabled val="1"/>
        </dgm:presLayoutVars>
      </dgm:prSet>
      <dgm:spPr/>
    </dgm:pt>
    <dgm:pt modelId="{9E2E16F4-4E8A-4E5A-ADE7-B7BC76B1F323}" type="pres">
      <dgm:prSet presAssocID="{A42B53D8-B4B6-4585-A368-68445B3F6938}" presName="spacer" presStyleCnt="0"/>
      <dgm:spPr/>
    </dgm:pt>
    <dgm:pt modelId="{E1E141B5-97B8-49C3-AFD0-78020A69B0AF}" type="pres">
      <dgm:prSet presAssocID="{8BB4CD9A-1B62-4F39-94E2-5CC11A803A60}" presName="parentText" presStyleLbl="node1" presStyleIdx="3" presStyleCnt="11">
        <dgm:presLayoutVars>
          <dgm:chMax val="0"/>
          <dgm:bulletEnabled val="1"/>
        </dgm:presLayoutVars>
      </dgm:prSet>
      <dgm:spPr/>
    </dgm:pt>
    <dgm:pt modelId="{17299E08-53CE-488E-B686-89C361F40E6F}" type="pres">
      <dgm:prSet presAssocID="{9F5DF367-E65F-4D6C-8F94-BF14E2BCF6CD}" presName="spacer" presStyleCnt="0"/>
      <dgm:spPr/>
    </dgm:pt>
    <dgm:pt modelId="{5F2C4D4C-0F36-4EB2-A227-B3C0BD258C7B}" type="pres">
      <dgm:prSet presAssocID="{8899D64A-E080-490B-8BEF-57A6941366AC}" presName="parentText" presStyleLbl="node1" presStyleIdx="4" presStyleCnt="11">
        <dgm:presLayoutVars>
          <dgm:chMax val="0"/>
          <dgm:bulletEnabled val="1"/>
        </dgm:presLayoutVars>
      </dgm:prSet>
      <dgm:spPr/>
    </dgm:pt>
    <dgm:pt modelId="{A3DD73E9-3F18-441F-8973-B1DD25AA6BBC}" type="pres">
      <dgm:prSet presAssocID="{8FA1D1DE-13AD-4EAD-B380-75CDEDB9B263}" presName="spacer" presStyleCnt="0"/>
      <dgm:spPr/>
    </dgm:pt>
    <dgm:pt modelId="{F218A007-6266-4090-BE10-F590ECAD01DD}" type="pres">
      <dgm:prSet presAssocID="{09F0E624-9365-4715-A6BD-563B713ECCDC}" presName="parentText" presStyleLbl="node1" presStyleIdx="5" presStyleCnt="11">
        <dgm:presLayoutVars>
          <dgm:chMax val="0"/>
          <dgm:bulletEnabled val="1"/>
        </dgm:presLayoutVars>
      </dgm:prSet>
      <dgm:spPr/>
    </dgm:pt>
    <dgm:pt modelId="{48977381-50E9-4EB5-B731-D5FD7B72A30E}" type="pres">
      <dgm:prSet presAssocID="{A1C65A21-539F-46B2-B53D-EAEFA747A79C}" presName="spacer" presStyleCnt="0"/>
      <dgm:spPr/>
    </dgm:pt>
    <dgm:pt modelId="{B7A4B924-8FF7-49B0-9EE1-FBE5E1765230}" type="pres">
      <dgm:prSet presAssocID="{FC5A46F4-2270-4116-B934-68AB99555814}" presName="parentText" presStyleLbl="node1" presStyleIdx="6" presStyleCnt="11">
        <dgm:presLayoutVars>
          <dgm:chMax val="0"/>
          <dgm:bulletEnabled val="1"/>
        </dgm:presLayoutVars>
      </dgm:prSet>
      <dgm:spPr/>
    </dgm:pt>
    <dgm:pt modelId="{2E169072-AD08-497A-9808-0F59E64A9809}" type="pres">
      <dgm:prSet presAssocID="{1C37A08A-1769-467A-AE08-9D076DAC5880}" presName="spacer" presStyleCnt="0"/>
      <dgm:spPr/>
    </dgm:pt>
    <dgm:pt modelId="{4817C782-9D03-412D-A2C5-9D3903EF1C31}" type="pres">
      <dgm:prSet presAssocID="{23969EEC-A727-4989-AD7A-BA14CF0925DC}" presName="parentText" presStyleLbl="node1" presStyleIdx="7" presStyleCnt="11">
        <dgm:presLayoutVars>
          <dgm:chMax val="0"/>
          <dgm:bulletEnabled val="1"/>
        </dgm:presLayoutVars>
      </dgm:prSet>
      <dgm:spPr/>
    </dgm:pt>
    <dgm:pt modelId="{869537E9-7AAC-4130-83AD-D9B8E24540DA}" type="pres">
      <dgm:prSet presAssocID="{6678F6A9-DED9-4655-9C67-90C27A2800B4}" presName="spacer" presStyleCnt="0"/>
      <dgm:spPr/>
    </dgm:pt>
    <dgm:pt modelId="{1B7D58D7-A422-44A5-AD39-29ACC0D0E409}" type="pres">
      <dgm:prSet presAssocID="{2565B62A-EFF4-44C9-88B5-F3CBE4A2BAD2}" presName="parentText" presStyleLbl="node1" presStyleIdx="8" presStyleCnt="11">
        <dgm:presLayoutVars>
          <dgm:chMax val="0"/>
          <dgm:bulletEnabled val="1"/>
        </dgm:presLayoutVars>
      </dgm:prSet>
      <dgm:spPr/>
    </dgm:pt>
    <dgm:pt modelId="{DD419FC3-9247-4B8C-89E9-B22E1949EAB3}" type="pres">
      <dgm:prSet presAssocID="{7BDE55ED-93E6-408D-9E10-E8CC3D8CEFD6}" presName="spacer" presStyleCnt="0"/>
      <dgm:spPr/>
    </dgm:pt>
    <dgm:pt modelId="{C1E36671-BF5E-4E02-9BE0-BD78A0A60060}" type="pres">
      <dgm:prSet presAssocID="{7B5306FF-0B72-47FE-AAED-4A69868E1691}" presName="parentText" presStyleLbl="node1" presStyleIdx="9" presStyleCnt="11">
        <dgm:presLayoutVars>
          <dgm:chMax val="0"/>
          <dgm:bulletEnabled val="1"/>
        </dgm:presLayoutVars>
      </dgm:prSet>
      <dgm:spPr/>
    </dgm:pt>
    <dgm:pt modelId="{3CE1996A-1274-4FF6-A310-5C6F86A59A23}" type="pres">
      <dgm:prSet presAssocID="{CB0DBA0D-1CA9-4EFD-9537-9619480438B0}" presName="spacer" presStyleCnt="0"/>
      <dgm:spPr/>
    </dgm:pt>
    <dgm:pt modelId="{9BB72214-4B63-4B18-8727-C0D498728BBC}" type="pres">
      <dgm:prSet presAssocID="{37809CB8-F393-4D3E-9A0C-5C976498E047}" presName="parentText" presStyleLbl="node1" presStyleIdx="10" presStyleCnt="11">
        <dgm:presLayoutVars>
          <dgm:chMax val="0"/>
          <dgm:bulletEnabled val="1"/>
        </dgm:presLayoutVars>
      </dgm:prSet>
      <dgm:spPr/>
    </dgm:pt>
  </dgm:ptLst>
  <dgm:cxnLst>
    <dgm:cxn modelId="{7520D70B-D2D9-47AE-8A64-F1355256D5AA}" type="presOf" srcId="{8899D64A-E080-490B-8BEF-57A6941366AC}" destId="{5F2C4D4C-0F36-4EB2-A227-B3C0BD258C7B}" srcOrd="0" destOrd="0" presId="urn:microsoft.com/office/officeart/2005/8/layout/vList2"/>
    <dgm:cxn modelId="{FFAB4711-F67E-4901-ABD5-BE9F1A9B2292}" type="presOf" srcId="{B342E921-60F4-4CDD-ADEC-680B6E380DF7}" destId="{3B38084C-FB12-4C8A-B265-D4D34BB1305D}" srcOrd="0" destOrd="0" presId="urn:microsoft.com/office/officeart/2005/8/layout/vList2"/>
    <dgm:cxn modelId="{71084E16-51A2-4AB7-9F2C-0D5E7E5916FA}" type="presOf" srcId="{B48AEA6B-7E8D-486E-A086-B47E5A1C92C5}" destId="{C56C4277-DC94-4334-8FDC-AB772FF034AE}" srcOrd="0" destOrd="0" presId="urn:microsoft.com/office/officeart/2005/8/layout/vList2"/>
    <dgm:cxn modelId="{92EA4E18-715B-4034-AE16-E3E7086A01E8}" type="presOf" srcId="{7B5306FF-0B72-47FE-AAED-4A69868E1691}" destId="{C1E36671-BF5E-4E02-9BE0-BD78A0A60060}" srcOrd="0" destOrd="0" presId="urn:microsoft.com/office/officeart/2005/8/layout/vList2"/>
    <dgm:cxn modelId="{2667871B-58B8-4008-BC32-405B9DB6C98C}" srcId="{B342E921-60F4-4CDD-ADEC-680B6E380DF7}" destId="{8BB4CD9A-1B62-4F39-94E2-5CC11A803A60}" srcOrd="3" destOrd="0" parTransId="{35954ADC-FDB1-439C-907F-85E383A8232F}" sibTransId="{9F5DF367-E65F-4D6C-8F94-BF14E2BCF6CD}"/>
    <dgm:cxn modelId="{7FD3AE1E-3891-45C5-B72F-A3DB6B8144A7}" srcId="{B342E921-60F4-4CDD-ADEC-680B6E380DF7}" destId="{AD68B881-9B02-4900-AB10-D4C92BF6F0EB}" srcOrd="2" destOrd="0" parTransId="{C4D3C18F-B2E5-43CC-BFE5-3F4A7F129340}" sibTransId="{A42B53D8-B4B6-4585-A368-68445B3F6938}"/>
    <dgm:cxn modelId="{70241B29-6804-4F37-86CD-76E9C5D32078}" type="presOf" srcId="{7F48BFB9-15FF-4E50-A238-ED4DC3E5BCA5}" destId="{5ECCF5CD-8297-4A54-B38E-1E74BB5F3AF3}" srcOrd="0" destOrd="0" presId="urn:microsoft.com/office/officeart/2005/8/layout/vList2"/>
    <dgm:cxn modelId="{E831A333-93C5-4C2C-B89F-BC527DEFF67F}" type="presOf" srcId="{8BB4CD9A-1B62-4F39-94E2-5CC11A803A60}" destId="{E1E141B5-97B8-49C3-AFD0-78020A69B0AF}" srcOrd="0" destOrd="0" presId="urn:microsoft.com/office/officeart/2005/8/layout/vList2"/>
    <dgm:cxn modelId="{BE5BAD39-56A4-460F-9AC6-74F59669592A}" type="presOf" srcId="{09F0E624-9365-4715-A6BD-563B713ECCDC}" destId="{F218A007-6266-4090-BE10-F590ECAD01DD}" srcOrd="0" destOrd="0" presId="urn:microsoft.com/office/officeart/2005/8/layout/vList2"/>
    <dgm:cxn modelId="{8BD88241-97DD-47F4-9E66-7B8FE2123681}" srcId="{B342E921-60F4-4CDD-ADEC-680B6E380DF7}" destId="{37809CB8-F393-4D3E-9A0C-5C976498E047}" srcOrd="10" destOrd="0" parTransId="{C02DF060-0E07-4CAC-8B25-565DDEA44CBE}" sibTransId="{0F3B83BB-3545-4D22-97F6-E318E0F5D36F}"/>
    <dgm:cxn modelId="{5232C464-F367-4D14-B0C9-6103860E8379}" srcId="{B342E921-60F4-4CDD-ADEC-680B6E380DF7}" destId="{09F0E624-9365-4715-A6BD-563B713ECCDC}" srcOrd="5" destOrd="0" parTransId="{6EE662F4-02C3-4121-8F52-021E59F92BF8}" sibTransId="{A1C65A21-539F-46B2-B53D-EAEFA747A79C}"/>
    <dgm:cxn modelId="{5B38E970-2D8D-4033-BADC-7868C922AFEF}" srcId="{B342E921-60F4-4CDD-ADEC-680B6E380DF7}" destId="{B48AEA6B-7E8D-486E-A086-B47E5A1C92C5}" srcOrd="0" destOrd="0" parTransId="{53BA79E2-59C8-44C6-9434-EA89A136E490}" sibTransId="{0EF88F8C-32A0-42A0-962B-16B4458151FA}"/>
    <dgm:cxn modelId="{4D7D8774-34B7-42F5-8048-0D30CA07A2F2}" srcId="{B342E921-60F4-4CDD-ADEC-680B6E380DF7}" destId="{FC5A46F4-2270-4116-B934-68AB99555814}" srcOrd="6" destOrd="0" parTransId="{B2AD63B3-71CA-4048-9C81-66E0EBAD0AC2}" sibTransId="{1C37A08A-1769-467A-AE08-9D076DAC5880}"/>
    <dgm:cxn modelId="{F7599E54-599B-4435-BA9F-20115419F1A0}" type="presOf" srcId="{23969EEC-A727-4989-AD7A-BA14CF0925DC}" destId="{4817C782-9D03-412D-A2C5-9D3903EF1C31}" srcOrd="0" destOrd="0" presId="urn:microsoft.com/office/officeart/2005/8/layout/vList2"/>
    <dgm:cxn modelId="{30E28283-B247-49D9-99B8-1140927BC9ED}" srcId="{B342E921-60F4-4CDD-ADEC-680B6E380DF7}" destId="{7B5306FF-0B72-47FE-AAED-4A69868E1691}" srcOrd="9" destOrd="0" parTransId="{90722ECA-8C7D-4450-A759-0D7F2FA907DE}" sibTransId="{CB0DBA0D-1CA9-4EFD-9537-9619480438B0}"/>
    <dgm:cxn modelId="{5799BC90-0D74-405F-8DFF-3DD3D1203C45}" type="presOf" srcId="{AD68B881-9B02-4900-AB10-D4C92BF6F0EB}" destId="{CEAD0F28-88E3-48D3-8AE4-FFDAECC60503}" srcOrd="0" destOrd="0" presId="urn:microsoft.com/office/officeart/2005/8/layout/vList2"/>
    <dgm:cxn modelId="{FBBADAA1-B054-43BF-8E8A-DF2A6A294B01}" srcId="{B342E921-60F4-4CDD-ADEC-680B6E380DF7}" destId="{23969EEC-A727-4989-AD7A-BA14CF0925DC}" srcOrd="7" destOrd="0" parTransId="{3F511E63-6825-42A6-8704-69E098E2EBF1}" sibTransId="{6678F6A9-DED9-4655-9C67-90C27A2800B4}"/>
    <dgm:cxn modelId="{FA6D68A9-F351-48DE-8664-58B98DED86CA}" srcId="{B342E921-60F4-4CDD-ADEC-680B6E380DF7}" destId="{2565B62A-EFF4-44C9-88B5-F3CBE4A2BAD2}" srcOrd="8" destOrd="0" parTransId="{6C9C09D7-AABD-4B33-BC5B-B156C4EDAEF3}" sibTransId="{7BDE55ED-93E6-408D-9E10-E8CC3D8CEFD6}"/>
    <dgm:cxn modelId="{F35ED8AD-AFCD-44EE-850D-70D326882804}" type="presOf" srcId="{FC5A46F4-2270-4116-B934-68AB99555814}" destId="{B7A4B924-8FF7-49B0-9EE1-FBE5E1765230}" srcOrd="0" destOrd="0" presId="urn:microsoft.com/office/officeart/2005/8/layout/vList2"/>
    <dgm:cxn modelId="{6B8834B0-99D5-4A17-84D7-435B291B1BEE}" type="presOf" srcId="{37809CB8-F393-4D3E-9A0C-5C976498E047}" destId="{9BB72214-4B63-4B18-8727-C0D498728BBC}" srcOrd="0" destOrd="0" presId="urn:microsoft.com/office/officeart/2005/8/layout/vList2"/>
    <dgm:cxn modelId="{B3A8A8BE-398F-40CD-B7D6-9AB67F431B8C}" srcId="{B342E921-60F4-4CDD-ADEC-680B6E380DF7}" destId="{8899D64A-E080-490B-8BEF-57A6941366AC}" srcOrd="4" destOrd="0" parTransId="{549A95B9-7E42-41E1-B4D9-B2EEFD0DB852}" sibTransId="{8FA1D1DE-13AD-4EAD-B380-75CDEDB9B263}"/>
    <dgm:cxn modelId="{D8AE12D1-DB76-4101-BAC0-E73FC7908A32}" srcId="{B342E921-60F4-4CDD-ADEC-680B6E380DF7}" destId="{7F48BFB9-15FF-4E50-A238-ED4DC3E5BCA5}" srcOrd="1" destOrd="0" parTransId="{DE7992BC-FD03-4B53-9487-51A4D98FFB6C}" sibTransId="{6E8A60B5-B3FB-4715-A852-985C0A809440}"/>
    <dgm:cxn modelId="{99E602F1-60A5-4F7C-85A7-FA6E9920CDDF}" type="presOf" srcId="{2565B62A-EFF4-44C9-88B5-F3CBE4A2BAD2}" destId="{1B7D58D7-A422-44A5-AD39-29ACC0D0E409}" srcOrd="0" destOrd="0" presId="urn:microsoft.com/office/officeart/2005/8/layout/vList2"/>
    <dgm:cxn modelId="{98F2EF0D-C08D-4CDF-B55A-B6E34BC6003F}" type="presParOf" srcId="{3B38084C-FB12-4C8A-B265-D4D34BB1305D}" destId="{C56C4277-DC94-4334-8FDC-AB772FF034AE}" srcOrd="0" destOrd="0" presId="urn:microsoft.com/office/officeart/2005/8/layout/vList2"/>
    <dgm:cxn modelId="{A62B721B-D85B-49BA-B240-D77073F1B0E3}" type="presParOf" srcId="{3B38084C-FB12-4C8A-B265-D4D34BB1305D}" destId="{115B2CB4-12C1-454A-8C9A-90C75E9662A9}" srcOrd="1" destOrd="0" presId="urn:microsoft.com/office/officeart/2005/8/layout/vList2"/>
    <dgm:cxn modelId="{59DD9875-9F6A-479C-9EDC-1292088CD347}" type="presParOf" srcId="{3B38084C-FB12-4C8A-B265-D4D34BB1305D}" destId="{5ECCF5CD-8297-4A54-B38E-1E74BB5F3AF3}" srcOrd="2" destOrd="0" presId="urn:microsoft.com/office/officeart/2005/8/layout/vList2"/>
    <dgm:cxn modelId="{A3387E2B-AD40-4AE0-AC9E-3F4B3F0BC2A8}" type="presParOf" srcId="{3B38084C-FB12-4C8A-B265-D4D34BB1305D}" destId="{F85E5C70-9D8E-4C1B-8D3E-7619D31E9B67}" srcOrd="3" destOrd="0" presId="urn:microsoft.com/office/officeart/2005/8/layout/vList2"/>
    <dgm:cxn modelId="{41AB2FD1-CE91-4FAE-9AB7-F80DD8C377DA}" type="presParOf" srcId="{3B38084C-FB12-4C8A-B265-D4D34BB1305D}" destId="{CEAD0F28-88E3-48D3-8AE4-FFDAECC60503}" srcOrd="4" destOrd="0" presId="urn:microsoft.com/office/officeart/2005/8/layout/vList2"/>
    <dgm:cxn modelId="{BBC601A6-9C97-4339-BF64-C002B31628A5}" type="presParOf" srcId="{3B38084C-FB12-4C8A-B265-D4D34BB1305D}" destId="{9E2E16F4-4E8A-4E5A-ADE7-B7BC76B1F323}" srcOrd="5" destOrd="0" presId="urn:microsoft.com/office/officeart/2005/8/layout/vList2"/>
    <dgm:cxn modelId="{F26C2134-BA6B-42E4-8811-3C8EB1B371EC}" type="presParOf" srcId="{3B38084C-FB12-4C8A-B265-D4D34BB1305D}" destId="{E1E141B5-97B8-49C3-AFD0-78020A69B0AF}" srcOrd="6" destOrd="0" presId="urn:microsoft.com/office/officeart/2005/8/layout/vList2"/>
    <dgm:cxn modelId="{42BC2524-E233-4DA3-8A0B-E82AC50049C8}" type="presParOf" srcId="{3B38084C-FB12-4C8A-B265-D4D34BB1305D}" destId="{17299E08-53CE-488E-B686-89C361F40E6F}" srcOrd="7" destOrd="0" presId="urn:microsoft.com/office/officeart/2005/8/layout/vList2"/>
    <dgm:cxn modelId="{A302646F-89CE-417E-8E26-89FE986A22CB}" type="presParOf" srcId="{3B38084C-FB12-4C8A-B265-D4D34BB1305D}" destId="{5F2C4D4C-0F36-4EB2-A227-B3C0BD258C7B}" srcOrd="8" destOrd="0" presId="urn:microsoft.com/office/officeart/2005/8/layout/vList2"/>
    <dgm:cxn modelId="{2A0530EE-CCA2-406F-BBBB-7453081842C4}" type="presParOf" srcId="{3B38084C-FB12-4C8A-B265-D4D34BB1305D}" destId="{A3DD73E9-3F18-441F-8973-B1DD25AA6BBC}" srcOrd="9" destOrd="0" presId="urn:microsoft.com/office/officeart/2005/8/layout/vList2"/>
    <dgm:cxn modelId="{6E2F25CD-FBB1-4D85-B0EF-1668961934A5}" type="presParOf" srcId="{3B38084C-FB12-4C8A-B265-D4D34BB1305D}" destId="{F218A007-6266-4090-BE10-F590ECAD01DD}" srcOrd="10" destOrd="0" presId="urn:microsoft.com/office/officeart/2005/8/layout/vList2"/>
    <dgm:cxn modelId="{1237F07D-E8A7-445E-833A-8D51F8AD2FAD}" type="presParOf" srcId="{3B38084C-FB12-4C8A-B265-D4D34BB1305D}" destId="{48977381-50E9-4EB5-B731-D5FD7B72A30E}" srcOrd="11" destOrd="0" presId="urn:microsoft.com/office/officeart/2005/8/layout/vList2"/>
    <dgm:cxn modelId="{D6C81620-5308-46B0-BAD4-43C469F3FCED}" type="presParOf" srcId="{3B38084C-FB12-4C8A-B265-D4D34BB1305D}" destId="{B7A4B924-8FF7-49B0-9EE1-FBE5E1765230}" srcOrd="12" destOrd="0" presId="urn:microsoft.com/office/officeart/2005/8/layout/vList2"/>
    <dgm:cxn modelId="{D060507A-6DA8-4AC3-A41B-F2B85DEA43CF}" type="presParOf" srcId="{3B38084C-FB12-4C8A-B265-D4D34BB1305D}" destId="{2E169072-AD08-497A-9808-0F59E64A9809}" srcOrd="13" destOrd="0" presId="urn:microsoft.com/office/officeart/2005/8/layout/vList2"/>
    <dgm:cxn modelId="{2DE7013C-6AF5-4506-B8F9-B5FDCC4DB779}" type="presParOf" srcId="{3B38084C-FB12-4C8A-B265-D4D34BB1305D}" destId="{4817C782-9D03-412D-A2C5-9D3903EF1C31}" srcOrd="14" destOrd="0" presId="urn:microsoft.com/office/officeart/2005/8/layout/vList2"/>
    <dgm:cxn modelId="{65B71677-1A32-4A94-8A20-69D36FF53D3E}" type="presParOf" srcId="{3B38084C-FB12-4C8A-B265-D4D34BB1305D}" destId="{869537E9-7AAC-4130-83AD-D9B8E24540DA}" srcOrd="15" destOrd="0" presId="urn:microsoft.com/office/officeart/2005/8/layout/vList2"/>
    <dgm:cxn modelId="{7D29A119-2E40-4103-8131-A6FAC694E398}" type="presParOf" srcId="{3B38084C-FB12-4C8A-B265-D4D34BB1305D}" destId="{1B7D58D7-A422-44A5-AD39-29ACC0D0E409}" srcOrd="16" destOrd="0" presId="urn:microsoft.com/office/officeart/2005/8/layout/vList2"/>
    <dgm:cxn modelId="{AB6B6CA9-E15B-4F7D-925F-9C79BFAB9CB2}" type="presParOf" srcId="{3B38084C-FB12-4C8A-B265-D4D34BB1305D}" destId="{DD419FC3-9247-4B8C-89E9-B22E1949EAB3}" srcOrd="17" destOrd="0" presId="urn:microsoft.com/office/officeart/2005/8/layout/vList2"/>
    <dgm:cxn modelId="{1B1B7F93-721F-494D-BF54-C5AF1C1A0B79}" type="presParOf" srcId="{3B38084C-FB12-4C8A-B265-D4D34BB1305D}" destId="{C1E36671-BF5E-4E02-9BE0-BD78A0A60060}" srcOrd="18" destOrd="0" presId="urn:microsoft.com/office/officeart/2005/8/layout/vList2"/>
    <dgm:cxn modelId="{E816B639-E3A2-4EA3-9CDF-63AAC8DE300E}" type="presParOf" srcId="{3B38084C-FB12-4C8A-B265-D4D34BB1305D}" destId="{3CE1996A-1274-4FF6-A310-5C6F86A59A23}" srcOrd="19" destOrd="0" presId="urn:microsoft.com/office/officeart/2005/8/layout/vList2"/>
    <dgm:cxn modelId="{1DB7ABFF-95AE-4A46-BD0E-72000122B4F9}" type="presParOf" srcId="{3B38084C-FB12-4C8A-B265-D4D34BB1305D}" destId="{9BB72214-4B63-4B18-8727-C0D498728BBC}" srcOrd="20"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C56C4277-DC94-4334-8FDC-AB772FF034AE}">
      <dsp:nvSpPr>
        <dsp:cNvPr id="0" name=""/>
        <dsp:cNvSpPr/>
      </dsp:nvSpPr>
      <dsp:spPr>
        <a:xfrm>
          <a:off x="0" y="66453"/>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Introduction</a:t>
          </a:r>
        </a:p>
      </dsp:txBody>
      <dsp:txXfrm>
        <a:off x="18734" y="85187"/>
        <a:ext cx="8377326" cy="346292"/>
      </dsp:txXfrm>
    </dsp:sp>
    <dsp:sp modelId="{5ECCF5CD-8297-4A54-B38E-1E74BB5F3AF3}">
      <dsp:nvSpPr>
        <dsp:cNvPr id="0" name=""/>
        <dsp:cNvSpPr/>
      </dsp:nvSpPr>
      <dsp:spPr>
        <a:xfrm>
          <a:off x="0" y="496293"/>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Unsupervised pretraining</a:t>
          </a:r>
        </a:p>
      </dsp:txBody>
      <dsp:txXfrm>
        <a:off x="18734" y="515027"/>
        <a:ext cx="8377326" cy="346292"/>
      </dsp:txXfrm>
    </dsp:sp>
    <dsp:sp modelId="{CEAD0F28-88E3-48D3-8AE4-FFDAECC60503}">
      <dsp:nvSpPr>
        <dsp:cNvPr id="0" name=""/>
        <dsp:cNvSpPr/>
      </dsp:nvSpPr>
      <dsp:spPr>
        <a:xfrm>
          <a:off x="0" y="92613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Transfer Learning and Domain Adaptation</a:t>
          </a:r>
        </a:p>
      </dsp:txBody>
      <dsp:txXfrm>
        <a:off x="18734" y="944868"/>
        <a:ext cx="8377326" cy="346292"/>
      </dsp:txXfrm>
    </dsp:sp>
    <dsp:sp modelId="{E1E141B5-97B8-49C3-AFD0-78020A69B0AF}">
      <dsp:nvSpPr>
        <dsp:cNvPr id="0" name=""/>
        <dsp:cNvSpPr/>
      </dsp:nvSpPr>
      <dsp:spPr>
        <a:xfrm>
          <a:off x="0" y="135597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Semi-Supervised Disentangling of Causal Factors </a:t>
          </a:r>
        </a:p>
      </dsp:txBody>
      <dsp:txXfrm>
        <a:off x="18734" y="1374708"/>
        <a:ext cx="8377326" cy="346292"/>
      </dsp:txXfrm>
    </dsp:sp>
    <dsp:sp modelId="{5F2C4D4C-0F36-4EB2-A227-B3C0BD258C7B}">
      <dsp:nvSpPr>
        <dsp:cNvPr id="0" name=""/>
        <dsp:cNvSpPr/>
      </dsp:nvSpPr>
      <dsp:spPr>
        <a:xfrm>
          <a:off x="0" y="178581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Distributed Representation</a:t>
          </a:r>
        </a:p>
      </dsp:txBody>
      <dsp:txXfrm>
        <a:off x="18734" y="1804548"/>
        <a:ext cx="8377326" cy="346292"/>
      </dsp:txXfrm>
    </dsp:sp>
    <dsp:sp modelId="{F218A007-6266-4090-BE10-F590ECAD01DD}">
      <dsp:nvSpPr>
        <dsp:cNvPr id="0" name=""/>
        <dsp:cNvSpPr/>
      </dsp:nvSpPr>
      <dsp:spPr>
        <a:xfrm>
          <a:off x="0" y="221565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Exponential Gains from Depth</a:t>
          </a:r>
        </a:p>
      </dsp:txBody>
      <dsp:txXfrm>
        <a:off x="18734" y="2234388"/>
        <a:ext cx="8377326" cy="346292"/>
      </dsp:txXfrm>
    </dsp:sp>
    <dsp:sp modelId="{B7A4B924-8FF7-49B0-9EE1-FBE5E1765230}">
      <dsp:nvSpPr>
        <dsp:cNvPr id="0" name=""/>
        <dsp:cNvSpPr/>
      </dsp:nvSpPr>
      <dsp:spPr>
        <a:xfrm>
          <a:off x="0" y="264549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Providing Clues to Discover Underlying Causes</a:t>
          </a:r>
        </a:p>
      </dsp:txBody>
      <dsp:txXfrm>
        <a:off x="18734" y="2664228"/>
        <a:ext cx="8377326" cy="346292"/>
      </dsp:txXfrm>
    </dsp:sp>
    <dsp:sp modelId="{4817C782-9D03-412D-A2C5-9D3903EF1C31}">
      <dsp:nvSpPr>
        <dsp:cNvPr id="0" name=""/>
        <dsp:cNvSpPr/>
      </dsp:nvSpPr>
      <dsp:spPr>
        <a:xfrm>
          <a:off x="0" y="307533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State The Art</a:t>
          </a:r>
        </a:p>
      </dsp:txBody>
      <dsp:txXfrm>
        <a:off x="18734" y="3094068"/>
        <a:ext cx="8377326" cy="346292"/>
      </dsp:txXfrm>
    </dsp:sp>
    <dsp:sp modelId="{1B7D58D7-A422-44A5-AD39-29ACC0D0E409}">
      <dsp:nvSpPr>
        <dsp:cNvPr id="0" name=""/>
        <dsp:cNvSpPr/>
      </dsp:nvSpPr>
      <dsp:spPr>
        <a:xfrm>
          <a:off x="0" y="350517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Further Research</a:t>
          </a:r>
        </a:p>
      </dsp:txBody>
      <dsp:txXfrm>
        <a:off x="18734" y="3523908"/>
        <a:ext cx="8377326" cy="346292"/>
      </dsp:txXfrm>
    </dsp:sp>
    <dsp:sp modelId="{C1E36671-BF5E-4E02-9BE0-BD78A0A60060}">
      <dsp:nvSpPr>
        <dsp:cNvPr id="0" name=""/>
        <dsp:cNvSpPr/>
      </dsp:nvSpPr>
      <dsp:spPr>
        <a:xfrm>
          <a:off x="0" y="393501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Conclusion</a:t>
          </a:r>
        </a:p>
      </dsp:txBody>
      <dsp:txXfrm>
        <a:off x="18734" y="3953748"/>
        <a:ext cx="8377326" cy="346292"/>
      </dsp:txXfrm>
    </dsp:sp>
    <dsp:sp modelId="{9BB72214-4B63-4B18-8727-C0D498728BBC}">
      <dsp:nvSpPr>
        <dsp:cNvPr id="0" name=""/>
        <dsp:cNvSpPr/>
      </dsp:nvSpPr>
      <dsp:spPr>
        <a:xfrm>
          <a:off x="0" y="4364854"/>
          <a:ext cx="8414794" cy="383760"/>
        </a:xfrm>
        <a:prstGeom prst="roundRect">
          <a:avLst/>
        </a:prstGeom>
        <a:solidFill>
          <a:schemeClr val="accent1">
            <a:hueOff val="0"/>
            <a:satOff val="0"/>
            <a:lumOff val="0"/>
            <a:alphaOff val="0"/>
          </a:schemeClr>
        </a:solidFill>
        <a:ln w="158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60960" tIns="60960" rIns="60960" bIns="60960" numCol="1" spcCol="1270" anchor="ctr" anchorCtr="0">
          <a:noAutofit/>
        </a:bodyPr>
        <a:lstStyle/>
        <a:p>
          <a:pPr marL="0" lvl="0" indent="0" algn="l" defTabSz="711200">
            <a:lnSpc>
              <a:spcPct val="90000"/>
            </a:lnSpc>
            <a:spcBef>
              <a:spcPct val="0"/>
            </a:spcBef>
            <a:spcAft>
              <a:spcPct val="35000"/>
            </a:spcAft>
            <a:buNone/>
          </a:pPr>
          <a:r>
            <a:rPr lang="en-US" sz="1600" b="1" kern="1200" dirty="0"/>
            <a:t>Discussion</a:t>
          </a:r>
        </a:p>
      </dsp:txBody>
      <dsp:txXfrm>
        <a:off x="18734" y="4383588"/>
        <a:ext cx="8377326" cy="346292"/>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53F6ED8B-CF52-4A64-BACC-61D9C1041E04}"/>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a:p>
        </p:txBody>
      </p:sp>
      <p:sp>
        <p:nvSpPr>
          <p:cNvPr id="3" name="Datumsplatzhalter 2">
            <a:extLst>
              <a:ext uri="{FF2B5EF4-FFF2-40B4-BE49-F238E27FC236}">
                <a16:creationId xmlns:a16="http://schemas.microsoft.com/office/drawing/2014/main" id="{0D7022B2-02C5-4E03-99BC-0BA3C57AC49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5A4BAD4-14F2-4D4A-BAC1-A644C6A8B8B8}" type="datetime1">
              <a:rPr lang="de-DE" smtClean="0"/>
              <a:t>18.12.2024</a:t>
            </a:fld>
            <a:endParaRPr lang="de-DE"/>
          </a:p>
        </p:txBody>
      </p:sp>
      <p:sp>
        <p:nvSpPr>
          <p:cNvPr id="4" name="Fußzeilenplatzhalter 3">
            <a:extLst>
              <a:ext uri="{FF2B5EF4-FFF2-40B4-BE49-F238E27FC236}">
                <a16:creationId xmlns:a16="http://schemas.microsoft.com/office/drawing/2014/main" id="{BC3FEE8C-8D38-4F2A-950E-071C6823E2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a:p>
        </p:txBody>
      </p:sp>
      <p:sp>
        <p:nvSpPr>
          <p:cNvPr id="5" name="Foliennummernplatzhalter 4">
            <a:extLst>
              <a:ext uri="{FF2B5EF4-FFF2-40B4-BE49-F238E27FC236}">
                <a16:creationId xmlns:a16="http://schemas.microsoft.com/office/drawing/2014/main" id="{8C567A6D-959B-4552-AB8D-4CCA819CAA7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4BF9A36D-7FAC-478F-9944-F324014F6FD1}" type="slidenum">
              <a:rPr lang="de-DE" smtClean="0"/>
              <a:t>‹Nr.›</a:t>
            </a:fld>
            <a:endParaRPr lang="de-DE"/>
          </a:p>
        </p:txBody>
      </p:sp>
    </p:spTree>
    <p:extLst>
      <p:ext uri="{BB962C8B-B14F-4D97-AF65-F5344CB8AC3E}">
        <p14:creationId xmlns:p14="http://schemas.microsoft.com/office/powerpoint/2010/main" val="1342467698"/>
      </p:ext>
    </p:extLst>
  </p:cSld>
  <p:clrMap bg1="lt1" tx1="dk1" bg2="lt2" tx2="dk2" accent1="accent1" accent2="accent2" accent3="accent3" accent4="accent4" accent5="accent5" accent6="accent6" hlink="hlink" folHlink="folHlink"/>
  <p:hf hdr="0" ftr="0" dt="0"/>
</p:handoutMaster>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svg>
</file>

<file path=ppt/media/image23.png>
</file>

<file path=ppt/media/image24.png>
</file>

<file path=ppt/media/image3.svg>
</file>

<file path=ppt/media/image4.png>
</file>

<file path=ppt/media/image5.pn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30F6048-6F8A-4683-A7AB-9FF3D1DE1A65}" type="datetime1">
              <a:rPr lang="de-DE" smtClean="0"/>
              <a:pPr/>
              <a:t>18.12.2024</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4B9A9E5-4F7F-4A7D-9DE1-899232329269}" type="slidenum">
              <a:rPr lang="de-DE" noProof="0" smtClean="0"/>
              <a:t>‹Nr.›</a:t>
            </a:fld>
            <a:endParaRPr lang="de-DE" noProof="0"/>
          </a:p>
        </p:txBody>
      </p:sp>
    </p:spTree>
    <p:extLst>
      <p:ext uri="{BB962C8B-B14F-4D97-AF65-F5344CB8AC3E}">
        <p14:creationId xmlns:p14="http://schemas.microsoft.com/office/powerpoint/2010/main" val="1387783183"/>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rtl="0"/>
            <a:fld id="{D4B9A9E5-4F7F-4A7D-9DE1-899232329269}" type="slidenum">
              <a:rPr lang="de-DE" smtClean="0"/>
              <a:t>1</a:t>
            </a:fld>
            <a:endParaRPr lang="de-DE" dirty="0"/>
          </a:p>
        </p:txBody>
      </p:sp>
    </p:spTree>
    <p:extLst>
      <p:ext uri="{BB962C8B-B14F-4D97-AF65-F5344CB8AC3E}">
        <p14:creationId xmlns:p14="http://schemas.microsoft.com/office/powerpoint/2010/main" val="12081409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So </a:t>
            </a:r>
            <a:r>
              <a:rPr lang="de-DE" dirty="0" err="1"/>
              <a:t>representation</a:t>
            </a:r>
            <a:r>
              <a:rPr lang="de-DE" dirty="0"/>
              <a:t> </a:t>
            </a:r>
            <a:r>
              <a:rPr lang="de-DE" dirty="0" err="1"/>
              <a:t>learning</a:t>
            </a:r>
            <a:r>
              <a:rPr lang="de-DE" dirty="0"/>
              <a:t> </a:t>
            </a:r>
            <a:r>
              <a:rPr lang="de-DE" dirty="0" err="1"/>
              <a:t>is</a:t>
            </a:r>
            <a:r>
              <a:rPr lang="de-DE" dirty="0"/>
              <a:t> all </a:t>
            </a:r>
            <a:r>
              <a:rPr lang="de-DE" dirty="0" err="1"/>
              <a:t>about</a:t>
            </a:r>
            <a:r>
              <a:rPr lang="de-DE" dirty="0"/>
              <a:t> </a:t>
            </a:r>
            <a:r>
              <a:rPr lang="de-DE" dirty="0" err="1"/>
              <a:t>the</a:t>
            </a:r>
            <a:r>
              <a:rPr lang="de-DE" dirty="0"/>
              <a:t> </a:t>
            </a:r>
            <a:r>
              <a:rPr lang="de-DE" dirty="0" err="1"/>
              <a:t>representation</a:t>
            </a:r>
            <a:r>
              <a:rPr lang="de-DE" dirty="0"/>
              <a:t> </a:t>
            </a:r>
            <a:r>
              <a:rPr lang="de-DE" dirty="0" err="1"/>
              <a:t>of</a:t>
            </a:r>
            <a:r>
              <a:rPr lang="de-DE" dirty="0"/>
              <a:t> </a:t>
            </a:r>
            <a:r>
              <a:rPr lang="de-DE" dirty="0" err="1"/>
              <a:t>data</a:t>
            </a:r>
            <a:r>
              <a:rPr lang="de-DE" dirty="0"/>
              <a:t>. </a:t>
            </a:r>
            <a:r>
              <a:rPr lang="de-DE" dirty="0" err="1"/>
              <a:t>Have</a:t>
            </a:r>
            <a:r>
              <a:rPr lang="de-DE" dirty="0"/>
              <a:t> </a:t>
            </a:r>
            <a:r>
              <a:rPr lang="de-DE" dirty="0" err="1"/>
              <a:t>comprised</a:t>
            </a:r>
            <a:r>
              <a:rPr lang="de-DE" dirty="0"/>
              <a:t> </a:t>
            </a:r>
            <a:r>
              <a:rPr lang="de-DE" dirty="0" err="1"/>
              <a:t>data</a:t>
            </a:r>
            <a:r>
              <a:rPr lang="de-DE" dirty="0"/>
              <a:t> </a:t>
            </a:r>
            <a:r>
              <a:rPr lang="de-DE" dirty="0" err="1"/>
              <a:t>helps</a:t>
            </a:r>
            <a:r>
              <a:rPr lang="de-DE" dirty="0"/>
              <a:t> </a:t>
            </a:r>
            <a:r>
              <a:rPr lang="de-DE" dirty="0" err="1"/>
              <a:t>reducing</a:t>
            </a:r>
            <a:r>
              <a:rPr lang="de-DE" dirty="0"/>
              <a:t> </a:t>
            </a:r>
            <a:r>
              <a:rPr lang="de-DE" dirty="0" err="1"/>
              <a:t>computing</a:t>
            </a:r>
            <a:r>
              <a:rPr lang="de-DE" dirty="0"/>
              <a:t> power. But </a:t>
            </a:r>
            <a:r>
              <a:rPr lang="de-DE" dirty="0" err="1"/>
              <a:t>another</a:t>
            </a:r>
            <a:r>
              <a:rPr lang="de-DE" dirty="0"/>
              <a:t> </a:t>
            </a:r>
            <a:r>
              <a:rPr lang="de-DE" dirty="0" err="1"/>
              <a:t>thing</a:t>
            </a:r>
            <a:r>
              <a:rPr lang="de-DE" dirty="0"/>
              <a:t> </a:t>
            </a:r>
            <a:r>
              <a:rPr lang="de-DE" dirty="0" err="1"/>
              <a:t>one</a:t>
            </a:r>
            <a:r>
              <a:rPr lang="de-DE" dirty="0"/>
              <a:t> </a:t>
            </a:r>
            <a:r>
              <a:rPr lang="de-DE" dirty="0" err="1"/>
              <a:t>can</a:t>
            </a:r>
            <a:r>
              <a:rPr lang="de-DE" dirty="0"/>
              <a:t> do </a:t>
            </a:r>
            <a:r>
              <a:rPr lang="de-DE" dirty="0" err="1"/>
              <a:t>with</a:t>
            </a:r>
            <a:r>
              <a:rPr lang="de-DE" dirty="0"/>
              <a:t> </a:t>
            </a:r>
            <a:r>
              <a:rPr lang="de-DE" dirty="0" err="1"/>
              <a:t>good</a:t>
            </a:r>
            <a:r>
              <a:rPr lang="de-DE" dirty="0"/>
              <a:t> </a:t>
            </a:r>
            <a:r>
              <a:rPr lang="de-DE" dirty="0" err="1"/>
              <a:t>representations</a:t>
            </a:r>
            <a:r>
              <a:rPr lang="de-DE" dirty="0"/>
              <a:t> (-&gt; </a:t>
            </a:r>
            <a:r>
              <a:rPr lang="de-DE" dirty="0" err="1"/>
              <a:t>rather</a:t>
            </a:r>
            <a:r>
              <a:rPr lang="de-DE" dirty="0"/>
              <a:t> </a:t>
            </a:r>
            <a:r>
              <a:rPr lang="de-DE" dirty="0" err="1"/>
              <a:t>the</a:t>
            </a:r>
            <a:r>
              <a:rPr lang="de-DE" dirty="0"/>
              <a:t> </a:t>
            </a:r>
            <a:r>
              <a:rPr lang="de-DE" dirty="0" err="1"/>
              <a:t>features</a:t>
            </a:r>
            <a:r>
              <a:rPr lang="de-DE" dirty="0"/>
              <a:t> </a:t>
            </a:r>
            <a:r>
              <a:rPr lang="de-DE" dirty="0" err="1"/>
              <a:t>leading</a:t>
            </a:r>
            <a:r>
              <a:rPr lang="de-DE" dirty="0"/>
              <a:t> </a:t>
            </a:r>
            <a:r>
              <a:rPr lang="de-DE" dirty="0" err="1"/>
              <a:t>to</a:t>
            </a:r>
            <a:r>
              <a:rPr lang="de-DE" dirty="0"/>
              <a:t> a </a:t>
            </a:r>
            <a:r>
              <a:rPr lang="de-DE" dirty="0" err="1"/>
              <a:t>good</a:t>
            </a:r>
            <a:r>
              <a:rPr lang="de-DE" dirty="0"/>
              <a:t> </a:t>
            </a:r>
            <a:r>
              <a:rPr lang="de-DE" dirty="0" err="1"/>
              <a:t>representation</a:t>
            </a:r>
            <a:r>
              <a:rPr lang="de-DE" dirty="0"/>
              <a:t> </a:t>
            </a:r>
            <a:r>
              <a:rPr lang="de-DE" dirty="0" err="1"/>
              <a:t>for</a:t>
            </a:r>
            <a:r>
              <a:rPr lang="de-DE" dirty="0"/>
              <a:t> a </a:t>
            </a:r>
            <a:r>
              <a:rPr lang="de-DE" dirty="0" err="1"/>
              <a:t>task</a:t>
            </a:r>
            <a:r>
              <a:rPr lang="de-DE" dirty="0"/>
              <a:t>? So </a:t>
            </a:r>
            <a:r>
              <a:rPr lang="de-DE" dirty="0" err="1"/>
              <a:t>reuse</a:t>
            </a:r>
            <a:r>
              <a:rPr lang="de-DE" dirty="0"/>
              <a:t> </a:t>
            </a:r>
            <a:r>
              <a:rPr lang="de-DE" dirty="0" err="1"/>
              <a:t>the</a:t>
            </a:r>
            <a:r>
              <a:rPr lang="de-DE" dirty="0"/>
              <a:t> </a:t>
            </a:r>
            <a:r>
              <a:rPr lang="de-DE" dirty="0" err="1"/>
              <a:t>features</a:t>
            </a:r>
            <a:r>
              <a:rPr lang="de-DE" dirty="0"/>
              <a:t> </a:t>
            </a:r>
            <a:r>
              <a:rPr lang="de-DE" dirty="0" err="1"/>
              <a:t>having</a:t>
            </a:r>
            <a:r>
              <a:rPr lang="de-DE" dirty="0"/>
              <a:t> </a:t>
            </a:r>
            <a:r>
              <a:rPr lang="de-DE" dirty="0" err="1"/>
              <a:t>given</a:t>
            </a:r>
            <a:r>
              <a:rPr lang="de-DE" dirty="0"/>
              <a:t> </a:t>
            </a:r>
            <a:r>
              <a:rPr lang="de-DE" dirty="0" err="1"/>
              <a:t>good</a:t>
            </a:r>
            <a:r>
              <a:rPr lang="de-DE" dirty="0"/>
              <a:t> </a:t>
            </a:r>
            <a:r>
              <a:rPr lang="de-DE" dirty="0" err="1"/>
              <a:t>representation</a:t>
            </a:r>
            <a:r>
              <a:rPr lang="de-DE" dirty="0"/>
              <a:t> </a:t>
            </a:r>
            <a:r>
              <a:rPr lang="de-DE" dirty="0" err="1"/>
              <a:t>for</a:t>
            </a:r>
            <a:r>
              <a:rPr lang="de-DE" dirty="0"/>
              <a:t> a </a:t>
            </a:r>
            <a:r>
              <a:rPr lang="de-DE" dirty="0" err="1"/>
              <a:t>similar</a:t>
            </a:r>
            <a:r>
              <a:rPr lang="de-DE" dirty="0"/>
              <a:t> </a:t>
            </a:r>
            <a:r>
              <a:rPr lang="de-DE" dirty="0" err="1"/>
              <a:t>task</a:t>
            </a:r>
            <a:r>
              <a:rPr lang="de-DE" dirty="0"/>
              <a:t>) </a:t>
            </a:r>
            <a:r>
              <a:rPr lang="de-DE" dirty="0" err="1"/>
              <a:t>is</a:t>
            </a:r>
            <a:r>
              <a:rPr lang="de-DE" dirty="0"/>
              <a:t> </a:t>
            </a:r>
            <a:r>
              <a:rPr lang="de-DE" dirty="0" err="1"/>
              <a:t>using</a:t>
            </a:r>
            <a:r>
              <a:rPr lang="de-DE" dirty="0"/>
              <a:t>/</a:t>
            </a:r>
            <a:r>
              <a:rPr lang="de-DE" dirty="0" err="1"/>
              <a:t>adapting</a:t>
            </a:r>
            <a:r>
              <a:rPr lang="de-DE" dirty="0"/>
              <a:t> </a:t>
            </a:r>
            <a:r>
              <a:rPr lang="de-DE" dirty="0" err="1"/>
              <a:t>them</a:t>
            </a:r>
            <a:r>
              <a:rPr lang="de-DE" dirty="0"/>
              <a:t> </a:t>
            </a:r>
            <a:r>
              <a:rPr lang="de-DE" dirty="0" err="1"/>
              <a:t>for</a:t>
            </a:r>
            <a:r>
              <a:rPr lang="de-DE" dirty="0"/>
              <a:t> </a:t>
            </a:r>
            <a:r>
              <a:rPr lang="de-DE" dirty="0" err="1"/>
              <a:t>other</a:t>
            </a:r>
            <a:r>
              <a:rPr lang="de-DE" dirty="0"/>
              <a:t> </a:t>
            </a:r>
            <a:r>
              <a:rPr lang="de-DE" dirty="0" err="1"/>
              <a:t>tasks</a:t>
            </a:r>
            <a:endParaRPr lang="de-DE" dirty="0"/>
          </a:p>
          <a:p>
            <a:endParaRPr lang="de-DE" dirty="0"/>
          </a:p>
          <a:p>
            <a:r>
              <a:rPr lang="en-US" b="1" dirty="0"/>
              <a:t>"Imagine you’re learning to play the guitar. If you’ve never played an instrument before, it’s a slow and frustrating process. But, if you’ve already learned the piano, you can pick up the guitar much faster. Why? Because you already understand concepts like rhythm, music theory, and finger coordination. That prior knowledge 'transfers' to your new task."</a:t>
            </a:r>
            <a:endParaRPr lang="en-US" dirty="0"/>
          </a:p>
          <a:p>
            <a:r>
              <a:rPr lang="en-US" dirty="0"/>
              <a:t>This is exactly what Transfer Learning does for machine learning models. Instead of training a model from scratch, we start with a model that has already learned from a related task, speeding up learning and improving performance.</a:t>
            </a:r>
          </a:p>
          <a:p>
            <a:r>
              <a:rPr lang="en-US" dirty="0"/>
              <a:t>(piano: https://cdn-icons-png.flaticon.com/512/167/167161.png); (violin: https://cdn0.iconfinder.com/data/icons/luxury-services-first-class-business-vip/258/high-class-service-004-512.png); (music notes: https://as2.ftcdn.net/v2/jpg/01/99/35/85/1000_F_199358544_bZqcJe5TY942z6wEyMxqpGP6nbGsgmZ8.jpg)</a:t>
            </a:r>
          </a:p>
          <a:p>
            <a:br>
              <a:rPr lang="de-DE" dirty="0"/>
            </a:br>
            <a:endParaRPr lang="de-DE" dirty="0"/>
          </a:p>
        </p:txBody>
      </p:sp>
      <p:sp>
        <p:nvSpPr>
          <p:cNvPr id="4" name="Foliennummernplatzhalter 3"/>
          <p:cNvSpPr>
            <a:spLocks noGrp="1"/>
          </p:cNvSpPr>
          <p:nvPr>
            <p:ph type="sldNum" sz="quarter" idx="5"/>
          </p:nvPr>
        </p:nvSpPr>
        <p:spPr/>
        <p:txBody>
          <a:bodyPr/>
          <a:lstStyle/>
          <a:p>
            <a:pPr rtl="0"/>
            <a:fld id="{D4B9A9E5-4F7F-4A7D-9DE1-899232329269}" type="slidenum">
              <a:rPr lang="de-DE" noProof="0" smtClean="0"/>
              <a:t>14</a:t>
            </a:fld>
            <a:endParaRPr lang="de-DE" noProof="0"/>
          </a:p>
        </p:txBody>
      </p:sp>
    </p:spTree>
    <p:extLst>
      <p:ext uri="{BB962C8B-B14F-4D97-AF65-F5344CB8AC3E}">
        <p14:creationId xmlns:p14="http://schemas.microsoft.com/office/powerpoint/2010/main" val="304887644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https://thumb.ac-illust.com/d3/d3e7899732441f8759e8fc20bfcdc6ab_t.jpeg</a:t>
            </a:r>
          </a:p>
        </p:txBody>
      </p:sp>
      <p:sp>
        <p:nvSpPr>
          <p:cNvPr id="4" name="Foliennummernplatzhalter 3"/>
          <p:cNvSpPr>
            <a:spLocks noGrp="1"/>
          </p:cNvSpPr>
          <p:nvPr>
            <p:ph type="sldNum" sz="quarter" idx="5"/>
          </p:nvPr>
        </p:nvSpPr>
        <p:spPr/>
        <p:txBody>
          <a:bodyPr/>
          <a:lstStyle/>
          <a:p>
            <a:pPr rtl="0"/>
            <a:fld id="{D4B9A9E5-4F7F-4A7D-9DE1-899232329269}" type="slidenum">
              <a:rPr lang="de-DE" noProof="0" smtClean="0"/>
              <a:t>3</a:t>
            </a:fld>
            <a:endParaRPr lang="de-DE" noProof="0"/>
          </a:p>
        </p:txBody>
      </p:sp>
    </p:spTree>
    <p:extLst>
      <p:ext uri="{BB962C8B-B14F-4D97-AF65-F5344CB8AC3E}">
        <p14:creationId xmlns:p14="http://schemas.microsoft.com/office/powerpoint/2010/main" val="3491871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err="1"/>
              <a:t>spam</a:t>
            </a:r>
            <a:r>
              <a:rPr lang="de-DE" dirty="0"/>
              <a:t>: https://cdn-icons-png.flaticon.com/512/9275/9275788.png</a:t>
            </a:r>
          </a:p>
        </p:txBody>
      </p:sp>
      <p:sp>
        <p:nvSpPr>
          <p:cNvPr id="4" name="Foliennummernplatzhalter 3"/>
          <p:cNvSpPr>
            <a:spLocks noGrp="1"/>
          </p:cNvSpPr>
          <p:nvPr>
            <p:ph type="sldNum" sz="quarter" idx="5"/>
          </p:nvPr>
        </p:nvSpPr>
        <p:spPr/>
        <p:txBody>
          <a:bodyPr/>
          <a:lstStyle/>
          <a:p>
            <a:pPr rtl="0"/>
            <a:fld id="{D4B9A9E5-4F7F-4A7D-9DE1-899232329269}" type="slidenum">
              <a:rPr lang="de-DE" smtClean="0"/>
              <a:t>4</a:t>
            </a:fld>
            <a:endParaRPr lang="de-DE"/>
          </a:p>
        </p:txBody>
      </p:sp>
    </p:spTree>
    <p:extLst>
      <p:ext uri="{BB962C8B-B14F-4D97-AF65-F5344CB8AC3E}">
        <p14:creationId xmlns:p14="http://schemas.microsoft.com/office/powerpoint/2010/main" val="18991791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885EE5-2261-85AC-7C01-D2EB304ABF1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9F5B1507-6F67-4846-7233-D3BE40B68FF7}"/>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2D7B02B1-A55D-5085-72FD-C00D88876A33}"/>
              </a:ext>
            </a:extLst>
          </p:cNvPr>
          <p:cNvSpPr>
            <a:spLocks noGrp="1"/>
          </p:cNvSpPr>
          <p:nvPr>
            <p:ph type="body" idx="1"/>
          </p:nvPr>
        </p:nvSpPr>
        <p:spPr/>
        <p:txBody>
          <a:bodyPr/>
          <a:lstStyle/>
          <a:p>
            <a:r>
              <a:rPr lang="de-DE" dirty="0"/>
              <a:t>Just a quick </a:t>
            </a:r>
            <a:r>
              <a:rPr lang="de-DE" dirty="0" err="1"/>
              <a:t>recap</a:t>
            </a:r>
            <a:r>
              <a:rPr lang="de-DE" dirty="0"/>
              <a:t>: </a:t>
            </a:r>
            <a:r>
              <a:rPr lang="de-DE" dirty="0" err="1"/>
              <a:t>We</a:t>
            </a:r>
            <a:r>
              <a:rPr lang="de-DE" dirty="0"/>
              <a:t> all </a:t>
            </a:r>
            <a:r>
              <a:rPr lang="de-DE" dirty="0" err="1"/>
              <a:t>know</a:t>
            </a:r>
            <a:r>
              <a:rPr lang="de-DE" dirty="0"/>
              <a:t> </a:t>
            </a:r>
            <a:r>
              <a:rPr lang="de-DE" dirty="0" err="1"/>
              <a:t>neural</a:t>
            </a:r>
            <a:r>
              <a:rPr lang="de-DE" dirty="0"/>
              <a:t> </a:t>
            </a:r>
            <a:r>
              <a:rPr lang="de-DE" dirty="0" err="1"/>
              <a:t>networks</a:t>
            </a:r>
            <a:r>
              <a:rPr lang="de-DE" dirty="0"/>
              <a:t> </a:t>
            </a:r>
            <a:r>
              <a:rPr lang="de-DE" dirty="0" err="1"/>
              <a:t>with</a:t>
            </a:r>
            <a:r>
              <a:rPr lang="de-DE" dirty="0"/>
              <a:t> a </a:t>
            </a:r>
            <a:r>
              <a:rPr lang="de-DE" dirty="0" err="1"/>
              <a:t>structure</a:t>
            </a:r>
            <a:r>
              <a:rPr lang="de-DE" dirty="0"/>
              <a:t> like in </a:t>
            </a:r>
            <a:r>
              <a:rPr lang="de-DE" dirty="0" err="1"/>
              <a:t>the</a:t>
            </a:r>
            <a:r>
              <a:rPr lang="de-DE" dirty="0"/>
              <a:t> </a:t>
            </a:r>
            <a:r>
              <a:rPr lang="de-DE" dirty="0" err="1"/>
              <a:t>picture</a:t>
            </a:r>
            <a:r>
              <a:rPr lang="de-DE" dirty="0"/>
              <a:t> </a:t>
            </a:r>
            <a:r>
              <a:rPr lang="de-DE" dirty="0" err="1"/>
              <a:t>where</a:t>
            </a:r>
            <a:r>
              <a:rPr lang="de-DE" dirty="0"/>
              <a:t> </a:t>
            </a:r>
            <a:r>
              <a:rPr lang="de-DE" dirty="0" err="1"/>
              <a:t>we</a:t>
            </a:r>
            <a:r>
              <a:rPr lang="de-DE" dirty="0"/>
              <a:t> </a:t>
            </a:r>
            <a:r>
              <a:rPr lang="de-DE" dirty="0" err="1"/>
              <a:t>have</a:t>
            </a:r>
            <a:r>
              <a:rPr lang="de-DE" dirty="0"/>
              <a:t> an </a:t>
            </a:r>
            <a:r>
              <a:rPr lang="de-DE" dirty="0" err="1"/>
              <a:t>input</a:t>
            </a:r>
            <a:r>
              <a:rPr lang="de-DE" dirty="0"/>
              <a:t> </a:t>
            </a:r>
            <a:r>
              <a:rPr lang="de-DE" dirty="0" err="1"/>
              <a:t>layer</a:t>
            </a:r>
            <a:r>
              <a:rPr lang="de-DE" dirty="0"/>
              <a:t> , </a:t>
            </a:r>
            <a:r>
              <a:rPr lang="de-DE" dirty="0" err="1"/>
              <a:t>hidden</a:t>
            </a:r>
            <a:r>
              <a:rPr lang="de-DE" dirty="0"/>
              <a:t> </a:t>
            </a:r>
            <a:r>
              <a:rPr lang="de-DE" dirty="0" err="1"/>
              <a:t>layers</a:t>
            </a:r>
            <a:r>
              <a:rPr lang="de-DE" dirty="0"/>
              <a:t> and an </a:t>
            </a:r>
            <a:r>
              <a:rPr lang="de-DE" dirty="0" err="1"/>
              <a:t>output</a:t>
            </a:r>
            <a:r>
              <a:rPr lang="de-DE" dirty="0"/>
              <a:t> </a:t>
            </a:r>
            <a:r>
              <a:rPr lang="de-DE" dirty="0" err="1"/>
              <a:t>layer</a:t>
            </a:r>
            <a:r>
              <a:rPr lang="de-DE" dirty="0"/>
              <a:t>. The </a:t>
            </a:r>
            <a:r>
              <a:rPr lang="de-DE" dirty="0" err="1"/>
              <a:t>hidden</a:t>
            </a:r>
            <a:r>
              <a:rPr lang="de-DE" dirty="0"/>
              <a:t> </a:t>
            </a:r>
            <a:r>
              <a:rPr lang="de-DE" dirty="0" err="1"/>
              <a:t>layers</a:t>
            </a:r>
            <a:r>
              <a:rPr lang="de-DE" dirty="0"/>
              <a:t> </a:t>
            </a:r>
            <a:r>
              <a:rPr lang="de-DE" dirty="0" err="1"/>
              <a:t>are</a:t>
            </a:r>
            <a:r>
              <a:rPr lang="de-DE" dirty="0"/>
              <a:t> </a:t>
            </a:r>
            <a:r>
              <a:rPr lang="de-DE" dirty="0" err="1"/>
              <a:t>our</a:t>
            </a:r>
            <a:r>
              <a:rPr lang="de-DE" dirty="0"/>
              <a:t> feature </a:t>
            </a:r>
            <a:r>
              <a:rPr lang="de-DE" dirty="0" err="1"/>
              <a:t>vectors</a:t>
            </a:r>
            <a:r>
              <a:rPr lang="de-DE" dirty="0"/>
              <a:t> (</a:t>
            </a:r>
            <a:r>
              <a:rPr lang="de-DE" dirty="0" err="1"/>
              <a:t>each</a:t>
            </a:r>
            <a:r>
              <a:rPr lang="de-DE" dirty="0"/>
              <a:t> </a:t>
            </a:r>
            <a:r>
              <a:rPr lang="de-DE" dirty="0" err="1"/>
              <a:t>node</a:t>
            </a:r>
            <a:r>
              <a:rPr lang="de-DE" dirty="0"/>
              <a:t> </a:t>
            </a:r>
            <a:r>
              <a:rPr lang="de-DE" dirty="0" err="1"/>
              <a:t>is</a:t>
            </a:r>
            <a:r>
              <a:rPr lang="de-DE" dirty="0"/>
              <a:t> </a:t>
            </a:r>
            <a:r>
              <a:rPr lang="de-DE" dirty="0" err="1"/>
              <a:t>one</a:t>
            </a:r>
            <a:r>
              <a:rPr lang="de-DE" dirty="0"/>
              <a:t> feature) </a:t>
            </a:r>
            <a:r>
              <a:rPr lang="de-DE" dirty="0" err="1"/>
              <a:t>that</a:t>
            </a:r>
            <a:r>
              <a:rPr lang="de-DE" dirty="0"/>
              <a:t> </a:t>
            </a:r>
            <a:r>
              <a:rPr lang="de-DE" dirty="0" err="1"/>
              <a:t>we</a:t>
            </a:r>
            <a:r>
              <a:rPr lang="de-DE" dirty="0"/>
              <a:t> </a:t>
            </a:r>
            <a:r>
              <a:rPr lang="de-DE" dirty="0" err="1"/>
              <a:t>want</a:t>
            </a:r>
            <a:r>
              <a:rPr lang="de-DE" dirty="0"/>
              <a:t> </a:t>
            </a:r>
            <a:r>
              <a:rPr lang="de-DE" dirty="0" err="1"/>
              <a:t>to</a:t>
            </a:r>
            <a:r>
              <a:rPr lang="de-DE" dirty="0"/>
              <a:t> </a:t>
            </a:r>
            <a:r>
              <a:rPr lang="de-DE" dirty="0" err="1"/>
              <a:t>compress</a:t>
            </a:r>
            <a:r>
              <a:rPr lang="de-DE" dirty="0"/>
              <a:t> </a:t>
            </a:r>
            <a:r>
              <a:rPr lang="de-DE" dirty="0" err="1"/>
              <a:t>into</a:t>
            </a:r>
            <a:r>
              <a:rPr lang="de-DE" dirty="0"/>
              <a:t> </a:t>
            </a:r>
            <a:r>
              <a:rPr lang="de-DE" dirty="0" err="1"/>
              <a:t>more</a:t>
            </a:r>
            <a:r>
              <a:rPr lang="de-DE" dirty="0"/>
              <a:t> </a:t>
            </a:r>
            <a:r>
              <a:rPr lang="de-DE" dirty="0" err="1"/>
              <a:t>meaningful</a:t>
            </a:r>
            <a:r>
              <a:rPr lang="de-DE" dirty="0"/>
              <a:t>, but </a:t>
            </a:r>
            <a:r>
              <a:rPr lang="de-DE" dirty="0" err="1"/>
              <a:t>abstract</a:t>
            </a:r>
            <a:r>
              <a:rPr lang="de-DE" dirty="0"/>
              <a:t> </a:t>
            </a:r>
            <a:r>
              <a:rPr lang="de-DE" dirty="0" err="1"/>
              <a:t>features</a:t>
            </a:r>
            <a:r>
              <a:rPr lang="de-DE" dirty="0"/>
              <a:t>. The feature </a:t>
            </a:r>
            <a:r>
              <a:rPr lang="de-DE" dirty="0" err="1"/>
              <a:t>vector</a:t>
            </a:r>
            <a:r>
              <a:rPr lang="de-DE" dirty="0"/>
              <a:t> </a:t>
            </a:r>
            <a:r>
              <a:rPr lang="de-DE" dirty="0" err="1"/>
              <a:t>is</a:t>
            </a:r>
            <a:r>
              <a:rPr lang="de-DE" dirty="0"/>
              <a:t> </a:t>
            </a:r>
            <a:r>
              <a:rPr lang="de-DE" dirty="0" err="1"/>
              <a:t>supposed</a:t>
            </a:r>
            <a:r>
              <a:rPr lang="de-DE" dirty="0"/>
              <a:t> </a:t>
            </a:r>
            <a:r>
              <a:rPr lang="de-DE" dirty="0" err="1"/>
              <a:t>to</a:t>
            </a:r>
            <a:r>
              <a:rPr lang="de-DE" dirty="0"/>
              <a:t> </a:t>
            </a:r>
            <a:r>
              <a:rPr lang="de-DE" dirty="0" err="1"/>
              <a:t>be</a:t>
            </a:r>
            <a:r>
              <a:rPr lang="de-DE" dirty="0"/>
              <a:t> </a:t>
            </a:r>
            <a:r>
              <a:rPr lang="de-DE" dirty="0" err="1"/>
              <a:t>the</a:t>
            </a:r>
            <a:r>
              <a:rPr lang="de-DE" dirty="0"/>
              <a:t> </a:t>
            </a:r>
            <a:r>
              <a:rPr lang="de-DE" dirty="0" err="1"/>
              <a:t>best</a:t>
            </a:r>
            <a:r>
              <a:rPr lang="de-DE" dirty="0"/>
              <a:t> </a:t>
            </a:r>
            <a:r>
              <a:rPr lang="de-DE" dirty="0" err="1"/>
              <a:t>representation</a:t>
            </a:r>
            <a:r>
              <a:rPr lang="de-DE" dirty="0"/>
              <a:t> </a:t>
            </a:r>
            <a:r>
              <a:rPr lang="de-DE" dirty="0" err="1"/>
              <a:t>od</a:t>
            </a:r>
            <a:r>
              <a:rPr lang="de-DE" dirty="0"/>
              <a:t> </a:t>
            </a:r>
            <a:r>
              <a:rPr lang="de-DE" dirty="0" err="1"/>
              <a:t>the</a:t>
            </a:r>
            <a:r>
              <a:rPr lang="de-DE" dirty="0"/>
              <a:t> </a:t>
            </a:r>
            <a:r>
              <a:rPr lang="de-DE" dirty="0" err="1"/>
              <a:t>data</a:t>
            </a:r>
            <a:r>
              <a:rPr lang="de-DE" dirty="0"/>
              <a:t> (</a:t>
            </a:r>
            <a:r>
              <a:rPr lang="de-DE" dirty="0" err="1"/>
              <a:t>features</a:t>
            </a:r>
            <a:r>
              <a:rPr lang="de-DE" dirty="0"/>
              <a:t>) </a:t>
            </a:r>
            <a:r>
              <a:rPr lang="de-DE" dirty="0" err="1"/>
              <a:t>for</a:t>
            </a:r>
            <a:r>
              <a:rPr lang="de-DE" dirty="0"/>
              <a:t> </a:t>
            </a:r>
            <a:r>
              <a:rPr lang="de-DE" dirty="0" err="1"/>
              <a:t>the</a:t>
            </a:r>
            <a:r>
              <a:rPr lang="de-DE" dirty="0"/>
              <a:t> </a:t>
            </a:r>
            <a:r>
              <a:rPr lang="de-DE" dirty="0" err="1"/>
              <a:t>intended</a:t>
            </a:r>
            <a:r>
              <a:rPr lang="de-DE" dirty="0"/>
              <a:t> </a:t>
            </a:r>
            <a:r>
              <a:rPr lang="de-DE" dirty="0" err="1"/>
              <a:t>task</a:t>
            </a:r>
            <a:r>
              <a:rPr lang="de-DE" dirty="0"/>
              <a:t>.</a:t>
            </a:r>
          </a:p>
        </p:txBody>
      </p:sp>
      <p:sp>
        <p:nvSpPr>
          <p:cNvPr id="4" name="Foliennummernplatzhalter 3">
            <a:extLst>
              <a:ext uri="{FF2B5EF4-FFF2-40B4-BE49-F238E27FC236}">
                <a16:creationId xmlns:a16="http://schemas.microsoft.com/office/drawing/2014/main" id="{3B02E6FB-E535-7F8B-9745-E84492748634}"/>
              </a:ext>
            </a:extLst>
          </p:cNvPr>
          <p:cNvSpPr>
            <a:spLocks noGrp="1"/>
          </p:cNvSpPr>
          <p:nvPr>
            <p:ph type="sldNum" sz="quarter" idx="5"/>
          </p:nvPr>
        </p:nvSpPr>
        <p:spPr/>
        <p:txBody>
          <a:bodyPr/>
          <a:lstStyle/>
          <a:p>
            <a:pPr rtl="0"/>
            <a:fld id="{D4B9A9E5-4F7F-4A7D-9DE1-899232329269}" type="slidenum">
              <a:rPr lang="de-DE" smtClean="0"/>
              <a:t>5</a:t>
            </a:fld>
            <a:endParaRPr lang="de-DE"/>
          </a:p>
        </p:txBody>
      </p:sp>
    </p:spTree>
    <p:extLst>
      <p:ext uri="{BB962C8B-B14F-4D97-AF65-F5344CB8AC3E}">
        <p14:creationId xmlns:p14="http://schemas.microsoft.com/office/powerpoint/2010/main" val="26705258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85CBB3B-EB9A-0BF3-BB55-DCFAB4EE7D6F}"/>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69F1F8AE-D300-9B25-D813-ED819964FBA9}"/>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548727F9-0D73-155A-B844-8BDED65BA4CA}"/>
              </a:ext>
            </a:extLst>
          </p:cNvPr>
          <p:cNvSpPr>
            <a:spLocks noGrp="1"/>
          </p:cNvSpPr>
          <p:nvPr>
            <p:ph type="body" idx="1"/>
          </p:nvPr>
        </p:nvSpPr>
        <p:spPr/>
        <p:txBody>
          <a:bodyPr/>
          <a:lstStyle/>
          <a:p>
            <a:endParaRPr lang="de-DE" dirty="0"/>
          </a:p>
        </p:txBody>
      </p:sp>
      <p:sp>
        <p:nvSpPr>
          <p:cNvPr id="4" name="Foliennummernplatzhalter 3">
            <a:extLst>
              <a:ext uri="{FF2B5EF4-FFF2-40B4-BE49-F238E27FC236}">
                <a16:creationId xmlns:a16="http://schemas.microsoft.com/office/drawing/2014/main" id="{601DD611-C977-80F8-83E9-298EE9BA8B52}"/>
              </a:ext>
            </a:extLst>
          </p:cNvPr>
          <p:cNvSpPr>
            <a:spLocks noGrp="1"/>
          </p:cNvSpPr>
          <p:nvPr>
            <p:ph type="sldNum" sz="quarter" idx="5"/>
          </p:nvPr>
        </p:nvSpPr>
        <p:spPr/>
        <p:txBody>
          <a:bodyPr/>
          <a:lstStyle/>
          <a:p>
            <a:pPr rtl="0"/>
            <a:fld id="{D4B9A9E5-4F7F-4A7D-9DE1-899232329269}" type="slidenum">
              <a:rPr lang="de-DE" smtClean="0"/>
              <a:t>6</a:t>
            </a:fld>
            <a:endParaRPr lang="de-DE"/>
          </a:p>
        </p:txBody>
      </p:sp>
    </p:spTree>
    <p:extLst>
      <p:ext uri="{BB962C8B-B14F-4D97-AF65-F5344CB8AC3E}">
        <p14:creationId xmlns:p14="http://schemas.microsoft.com/office/powerpoint/2010/main" val="2242076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93CBFA8-75E3-F440-D24C-F33B4A230E93}"/>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722576A1-34BB-5753-2A2D-106C9FCD7AF3}"/>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EF16A4C6-87EE-D19A-060C-923E4601B904}"/>
              </a:ext>
            </a:extLst>
          </p:cNvPr>
          <p:cNvSpPr>
            <a:spLocks noGrp="1"/>
          </p:cNvSpPr>
          <p:nvPr>
            <p:ph type="body" idx="1"/>
          </p:nvPr>
        </p:nvSpPr>
        <p:spPr/>
        <p:txBody>
          <a:bodyPr/>
          <a:lstStyle/>
          <a:p>
            <a:r>
              <a:rPr lang="de-DE" dirty="0"/>
              <a:t>Okay, </a:t>
            </a:r>
            <a:r>
              <a:rPr lang="de-DE" dirty="0" err="1"/>
              <a:t>now</a:t>
            </a:r>
            <a:r>
              <a:rPr lang="de-DE" dirty="0"/>
              <a:t> </a:t>
            </a:r>
            <a:r>
              <a:rPr lang="de-DE" dirty="0" err="1"/>
              <a:t>that</a:t>
            </a:r>
            <a:r>
              <a:rPr lang="de-DE" dirty="0"/>
              <a:t> </a:t>
            </a:r>
            <a:r>
              <a:rPr lang="de-DE" dirty="0" err="1"/>
              <a:t>we</a:t>
            </a:r>
            <a:r>
              <a:rPr lang="de-DE" dirty="0"/>
              <a:t> </a:t>
            </a:r>
          </a:p>
        </p:txBody>
      </p:sp>
      <p:sp>
        <p:nvSpPr>
          <p:cNvPr id="4" name="Foliennummernplatzhalter 3">
            <a:extLst>
              <a:ext uri="{FF2B5EF4-FFF2-40B4-BE49-F238E27FC236}">
                <a16:creationId xmlns:a16="http://schemas.microsoft.com/office/drawing/2014/main" id="{A8D692F2-0245-ADEE-C832-C04B63DDF84B}"/>
              </a:ext>
            </a:extLst>
          </p:cNvPr>
          <p:cNvSpPr>
            <a:spLocks noGrp="1"/>
          </p:cNvSpPr>
          <p:nvPr>
            <p:ph type="sldNum" sz="quarter" idx="5"/>
          </p:nvPr>
        </p:nvSpPr>
        <p:spPr/>
        <p:txBody>
          <a:bodyPr/>
          <a:lstStyle/>
          <a:p>
            <a:pPr rtl="0"/>
            <a:fld id="{D4B9A9E5-4F7F-4A7D-9DE1-899232329269}" type="slidenum">
              <a:rPr lang="de-DE" smtClean="0"/>
              <a:t>7</a:t>
            </a:fld>
            <a:endParaRPr lang="de-DE"/>
          </a:p>
        </p:txBody>
      </p:sp>
    </p:spTree>
    <p:extLst>
      <p:ext uri="{BB962C8B-B14F-4D97-AF65-F5344CB8AC3E}">
        <p14:creationId xmlns:p14="http://schemas.microsoft.com/office/powerpoint/2010/main" val="7346340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
        <p:nvSpPr>
          <p:cNvPr id="4" name="Foliennummernplatzhalter 3"/>
          <p:cNvSpPr>
            <a:spLocks noGrp="1"/>
          </p:cNvSpPr>
          <p:nvPr>
            <p:ph type="sldNum" sz="quarter" idx="5"/>
          </p:nvPr>
        </p:nvSpPr>
        <p:spPr/>
        <p:txBody>
          <a:bodyPr/>
          <a:lstStyle/>
          <a:p>
            <a:pPr rtl="0"/>
            <a:fld id="{D4B9A9E5-4F7F-4A7D-9DE1-899232329269}" type="slidenum">
              <a:rPr lang="de-DE" smtClean="0"/>
              <a:t>8</a:t>
            </a:fld>
            <a:endParaRPr lang="de-DE"/>
          </a:p>
        </p:txBody>
      </p:sp>
    </p:spTree>
    <p:extLst>
      <p:ext uri="{BB962C8B-B14F-4D97-AF65-F5344CB8AC3E}">
        <p14:creationId xmlns:p14="http://schemas.microsoft.com/office/powerpoint/2010/main" val="1588072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C54AD0-B9B3-C0CC-8975-113814ABE7F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511D4F2-37C4-3F3A-04A4-BB9C6011BD0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9C7B2B8-818C-3C25-BCDE-9AB5882BB808}"/>
              </a:ext>
            </a:extLst>
          </p:cNvPr>
          <p:cNvSpPr>
            <a:spLocks noGrp="1"/>
          </p:cNvSpPr>
          <p:nvPr>
            <p:ph type="body" idx="1"/>
          </p:nvPr>
        </p:nvSpPr>
        <p:spPr/>
        <p:txBody>
          <a:bodyPr/>
          <a:lstStyle/>
          <a:p>
            <a:r>
              <a:rPr lang="de-DE" dirty="0"/>
              <a:t>https://aiml.com/wp-content/uploads/2023/11/vanishing-and-exploding-gradient-1.png</a:t>
            </a:r>
          </a:p>
        </p:txBody>
      </p:sp>
      <p:sp>
        <p:nvSpPr>
          <p:cNvPr id="4" name="Foliennummernplatzhalter 3">
            <a:extLst>
              <a:ext uri="{FF2B5EF4-FFF2-40B4-BE49-F238E27FC236}">
                <a16:creationId xmlns:a16="http://schemas.microsoft.com/office/drawing/2014/main" id="{5B629316-F9A4-D1A2-E43D-9C14B4958386}"/>
              </a:ext>
            </a:extLst>
          </p:cNvPr>
          <p:cNvSpPr>
            <a:spLocks noGrp="1"/>
          </p:cNvSpPr>
          <p:nvPr>
            <p:ph type="sldNum" sz="quarter" idx="5"/>
          </p:nvPr>
        </p:nvSpPr>
        <p:spPr/>
        <p:txBody>
          <a:bodyPr/>
          <a:lstStyle/>
          <a:p>
            <a:pPr rtl="0"/>
            <a:fld id="{D4B9A9E5-4F7F-4A7D-9DE1-899232329269}" type="slidenum">
              <a:rPr lang="de-DE" smtClean="0"/>
              <a:t>9</a:t>
            </a:fld>
            <a:endParaRPr lang="de-DE"/>
          </a:p>
        </p:txBody>
      </p:sp>
    </p:spTree>
    <p:extLst>
      <p:ext uri="{BB962C8B-B14F-4D97-AF65-F5344CB8AC3E}">
        <p14:creationId xmlns:p14="http://schemas.microsoft.com/office/powerpoint/2010/main" val="146041462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C54AD0-B9B3-C0CC-8975-113814ABE7FE}"/>
            </a:ext>
          </a:extLst>
        </p:cNvPr>
        <p:cNvGrpSpPr/>
        <p:nvPr/>
      </p:nvGrpSpPr>
      <p:grpSpPr>
        <a:xfrm>
          <a:off x="0" y="0"/>
          <a:ext cx="0" cy="0"/>
          <a:chOff x="0" y="0"/>
          <a:chExt cx="0" cy="0"/>
        </a:xfrm>
      </p:grpSpPr>
      <p:sp>
        <p:nvSpPr>
          <p:cNvPr id="2" name="Folienbildplatzhalter 1">
            <a:extLst>
              <a:ext uri="{FF2B5EF4-FFF2-40B4-BE49-F238E27FC236}">
                <a16:creationId xmlns:a16="http://schemas.microsoft.com/office/drawing/2014/main" id="{2511D4F2-37C4-3F3A-04A4-BB9C6011BD05}"/>
              </a:ext>
            </a:extLst>
          </p:cNvPr>
          <p:cNvSpPr>
            <a:spLocks noGrp="1" noRot="1" noChangeAspect="1"/>
          </p:cNvSpPr>
          <p:nvPr>
            <p:ph type="sldImg"/>
          </p:nvPr>
        </p:nvSpPr>
        <p:spPr/>
      </p:sp>
      <p:sp>
        <p:nvSpPr>
          <p:cNvPr id="3" name="Notizenplatzhalter 2">
            <a:extLst>
              <a:ext uri="{FF2B5EF4-FFF2-40B4-BE49-F238E27FC236}">
                <a16:creationId xmlns:a16="http://schemas.microsoft.com/office/drawing/2014/main" id="{A9C7B2B8-818C-3C25-BCDE-9AB5882BB808}"/>
              </a:ext>
            </a:extLst>
          </p:cNvPr>
          <p:cNvSpPr>
            <a:spLocks noGrp="1"/>
          </p:cNvSpPr>
          <p:nvPr>
            <p:ph type="body" idx="1"/>
          </p:nvPr>
        </p:nvSpPr>
        <p:spPr/>
        <p:txBody>
          <a:bodyPr/>
          <a:lstStyle/>
          <a:p>
            <a:r>
              <a:rPr lang="de-DE" dirty="0"/>
              <a:t>https://aiml.com/wp-content/uploads/2023/11/vanishing-and-exploding-gradient-1.png</a:t>
            </a:r>
          </a:p>
        </p:txBody>
      </p:sp>
      <p:sp>
        <p:nvSpPr>
          <p:cNvPr id="4" name="Foliennummernplatzhalter 3">
            <a:extLst>
              <a:ext uri="{FF2B5EF4-FFF2-40B4-BE49-F238E27FC236}">
                <a16:creationId xmlns:a16="http://schemas.microsoft.com/office/drawing/2014/main" id="{5B629316-F9A4-D1A2-E43D-9C14B4958386}"/>
              </a:ext>
            </a:extLst>
          </p:cNvPr>
          <p:cNvSpPr>
            <a:spLocks noGrp="1"/>
          </p:cNvSpPr>
          <p:nvPr>
            <p:ph type="sldNum" sz="quarter" idx="5"/>
          </p:nvPr>
        </p:nvSpPr>
        <p:spPr/>
        <p:txBody>
          <a:bodyPr/>
          <a:lstStyle/>
          <a:p>
            <a:pPr rtl="0"/>
            <a:fld id="{D4B9A9E5-4F7F-4A7D-9DE1-899232329269}" type="slidenum">
              <a:rPr lang="de-DE" smtClean="0"/>
              <a:t>10</a:t>
            </a:fld>
            <a:endParaRPr lang="de-DE"/>
          </a:p>
        </p:txBody>
      </p:sp>
    </p:spTree>
    <p:extLst>
      <p:ext uri="{BB962C8B-B14F-4D97-AF65-F5344CB8AC3E}">
        <p14:creationId xmlns:p14="http://schemas.microsoft.com/office/powerpoint/2010/main" val="120594509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rtl="0"/>
            <a:r>
              <a:rPr lang="de-DE" noProof="0"/>
              <a:t>20.12.2024</a:t>
            </a:r>
          </a:p>
        </p:txBody>
      </p:sp>
      <p:sp>
        <p:nvSpPr>
          <p:cNvPr id="5" name="Footer Placeholder 4"/>
          <p:cNvSpPr>
            <a:spLocks noGrp="1"/>
          </p:cNvSpPr>
          <p:nvPr>
            <p:ph type="ftr" sz="quarter" idx="11"/>
          </p:nvPr>
        </p:nvSpPr>
        <p:spPr/>
        <p:txBody>
          <a:bodyPr/>
          <a:lstStyle/>
          <a:p>
            <a:pPr rtl="0"/>
            <a:r>
              <a:rPr lang="de-DE" noProof="0"/>
              <a:t>Verkaufspräsentation</a:t>
            </a:r>
          </a:p>
        </p:txBody>
      </p:sp>
      <p:sp>
        <p:nvSpPr>
          <p:cNvPr id="6" name="Slide Number Placeholder 5"/>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3110435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de-DE" noProof="0"/>
              <a:t>20.12.2024</a:t>
            </a:r>
          </a:p>
        </p:txBody>
      </p:sp>
      <p:sp>
        <p:nvSpPr>
          <p:cNvPr id="5" name="Footer Placeholder 4"/>
          <p:cNvSpPr>
            <a:spLocks noGrp="1"/>
          </p:cNvSpPr>
          <p:nvPr>
            <p:ph type="ftr" sz="quarter" idx="11"/>
          </p:nvPr>
        </p:nvSpPr>
        <p:spPr/>
        <p:txBody>
          <a:bodyPr/>
          <a:lstStyle/>
          <a:p>
            <a:pPr rtl="0"/>
            <a:r>
              <a:rPr lang="de-DE" noProof="0"/>
              <a:t>Verkaufspräsentation</a:t>
            </a:r>
          </a:p>
        </p:txBody>
      </p:sp>
      <p:sp>
        <p:nvSpPr>
          <p:cNvPr id="6" name="Slide Number Placeholder 5"/>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39757720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de-DE" noProof="0"/>
              <a:t>20.12.2024</a:t>
            </a:r>
          </a:p>
        </p:txBody>
      </p:sp>
      <p:sp>
        <p:nvSpPr>
          <p:cNvPr id="5" name="Footer Placeholder 4"/>
          <p:cNvSpPr>
            <a:spLocks noGrp="1"/>
          </p:cNvSpPr>
          <p:nvPr>
            <p:ph type="ftr" sz="quarter" idx="11"/>
          </p:nvPr>
        </p:nvSpPr>
        <p:spPr/>
        <p:txBody>
          <a:bodyPr/>
          <a:lstStyle/>
          <a:p>
            <a:pPr rtl="0"/>
            <a:r>
              <a:rPr lang="de-DE" noProof="0"/>
              <a:t>Verkaufspräsentation</a:t>
            </a:r>
          </a:p>
        </p:txBody>
      </p:sp>
      <p:sp>
        <p:nvSpPr>
          <p:cNvPr id="6" name="Slide Number Placeholder 5"/>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23303023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Inhalt 2 Spalte">
    <p:bg>
      <p:bgPr>
        <a:solidFill>
          <a:schemeClr val="bg1"/>
        </a:solidFill>
        <a:effectLst/>
      </p:bgPr>
    </p:bg>
    <p:spTree>
      <p:nvGrpSpPr>
        <p:cNvPr id="1" name=""/>
        <p:cNvGrpSpPr/>
        <p:nvPr/>
      </p:nvGrpSpPr>
      <p:grpSpPr>
        <a:xfrm>
          <a:off x="0" y="0"/>
          <a:ext cx="0" cy="0"/>
          <a:chOff x="0" y="0"/>
          <a:chExt cx="0" cy="0"/>
        </a:xfrm>
      </p:grpSpPr>
      <p:sp>
        <p:nvSpPr>
          <p:cNvPr id="14" name="Titel 1">
            <a:extLst>
              <a:ext uri="{FF2B5EF4-FFF2-40B4-BE49-F238E27FC236}">
                <a16:creationId xmlns:a16="http://schemas.microsoft.com/office/drawing/2014/main" id="{42ACEF30-0520-40B3-A1F1-F3D2530563D6}"/>
              </a:ext>
            </a:extLst>
          </p:cNvPr>
          <p:cNvSpPr>
            <a:spLocks noGrp="1"/>
          </p:cNvSpPr>
          <p:nvPr>
            <p:ph type="title" hasCustomPrompt="1"/>
          </p:nvPr>
        </p:nvSpPr>
        <p:spPr>
          <a:xfrm>
            <a:off x="1508760" y="4156405"/>
            <a:ext cx="3139440" cy="1325563"/>
          </a:xfrm>
        </p:spPr>
        <p:txBody>
          <a:bodyPr rtlCol="0" anchor="b">
            <a:normAutofit/>
          </a:bodyPr>
          <a:lstStyle>
            <a:lvl1pPr algn="l">
              <a:defRPr lang="en-US" sz="2800" kern="1200" spc="150" baseline="0" dirty="0">
                <a:solidFill>
                  <a:schemeClr val="tx1">
                    <a:lumMod val="75000"/>
                    <a:lumOff val="25000"/>
                  </a:schemeClr>
                </a:solidFill>
                <a:latin typeface="+mj-lt"/>
                <a:ea typeface="+mj-ea"/>
                <a:cs typeface="+mj-cs"/>
              </a:defRPr>
            </a:lvl1pPr>
          </a:lstStyle>
          <a:p>
            <a:pPr rtl="0"/>
            <a:r>
              <a:rPr lang="de-DE" noProof="0"/>
              <a:t>TITELMASTERFORMAT DURCH KLICKEN BEARBEITEN</a:t>
            </a:r>
          </a:p>
        </p:txBody>
      </p:sp>
      <p:sp>
        <p:nvSpPr>
          <p:cNvPr id="15" name="Textplatzhalt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5922254" y="1530635"/>
            <a:ext cx="5433204" cy="365125"/>
          </a:xfrm>
        </p:spPr>
        <p:txBody>
          <a:bodyPr rtlCol="0">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rtl="0"/>
            <a:r>
              <a:rPr lang="de-DE" noProof="0"/>
              <a:t>UNTERTITEL DURCH KLICKEN HINZUFÜGEN</a:t>
            </a:r>
          </a:p>
        </p:txBody>
      </p:sp>
      <p:sp>
        <p:nvSpPr>
          <p:cNvPr id="17" name="Textplatzhalt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5921828" y="1860060"/>
            <a:ext cx="5431971" cy="557950"/>
          </a:xfrm>
        </p:spPr>
        <p:txBody>
          <a:bodyPr rtlCol="0">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rtl="0"/>
            <a:r>
              <a:rPr lang="de-DE" noProof="0"/>
              <a:t>Klicken Sie, um Text hinzuzufügen.</a:t>
            </a:r>
          </a:p>
        </p:txBody>
      </p:sp>
      <p:sp>
        <p:nvSpPr>
          <p:cNvPr id="16" name="Textplatzhalter 15">
            <a:extLst>
              <a:ext uri="{FF2B5EF4-FFF2-40B4-BE49-F238E27FC236}">
                <a16:creationId xmlns:a16="http://schemas.microsoft.com/office/drawing/2014/main" id="{07D6A00C-D56B-4E8B-B992-7DA51D3C7261}"/>
              </a:ext>
            </a:extLst>
          </p:cNvPr>
          <p:cNvSpPr>
            <a:spLocks noGrp="1"/>
          </p:cNvSpPr>
          <p:nvPr>
            <p:ph type="body" sz="quarter" idx="23" hasCustomPrompt="1"/>
          </p:nvPr>
        </p:nvSpPr>
        <p:spPr>
          <a:xfrm>
            <a:off x="5922254" y="2630431"/>
            <a:ext cx="5433204" cy="365125"/>
          </a:xfrm>
        </p:spPr>
        <p:txBody>
          <a:bodyPr rtlCol="0">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rtl="0"/>
            <a:r>
              <a:rPr lang="de-DE" noProof="0"/>
              <a:t>UNTERTITEL DURCH KLICKEN HINZUFÜGEN</a:t>
            </a:r>
          </a:p>
        </p:txBody>
      </p:sp>
      <p:sp>
        <p:nvSpPr>
          <p:cNvPr id="18" name="Textplatzhalter 18">
            <a:extLst>
              <a:ext uri="{FF2B5EF4-FFF2-40B4-BE49-F238E27FC236}">
                <a16:creationId xmlns:a16="http://schemas.microsoft.com/office/drawing/2014/main" id="{DA90DA32-7E6A-4713-BDC9-73910E2A0E68}"/>
              </a:ext>
            </a:extLst>
          </p:cNvPr>
          <p:cNvSpPr>
            <a:spLocks noGrp="1"/>
          </p:cNvSpPr>
          <p:nvPr>
            <p:ph type="body" sz="quarter" idx="24" hasCustomPrompt="1"/>
          </p:nvPr>
        </p:nvSpPr>
        <p:spPr>
          <a:xfrm>
            <a:off x="5921828" y="2959856"/>
            <a:ext cx="5431971" cy="557950"/>
          </a:xfrm>
        </p:spPr>
        <p:txBody>
          <a:bodyPr rtlCol="0">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rtl="0"/>
            <a:r>
              <a:rPr lang="de-DE" noProof="0"/>
              <a:t>Klicken Sie, um Text hinzuzufügen.</a:t>
            </a:r>
          </a:p>
        </p:txBody>
      </p:sp>
      <p:sp>
        <p:nvSpPr>
          <p:cNvPr id="19" name="Textplatzhalter 15">
            <a:extLst>
              <a:ext uri="{FF2B5EF4-FFF2-40B4-BE49-F238E27FC236}">
                <a16:creationId xmlns:a16="http://schemas.microsoft.com/office/drawing/2014/main" id="{D7E57261-C874-4DFD-AF7D-F9EC50B3BFD0}"/>
              </a:ext>
            </a:extLst>
          </p:cNvPr>
          <p:cNvSpPr>
            <a:spLocks noGrp="1"/>
          </p:cNvSpPr>
          <p:nvPr>
            <p:ph type="body" sz="quarter" idx="25" hasCustomPrompt="1"/>
          </p:nvPr>
        </p:nvSpPr>
        <p:spPr>
          <a:xfrm>
            <a:off x="5922254" y="3730227"/>
            <a:ext cx="5433204" cy="365125"/>
          </a:xfrm>
        </p:spPr>
        <p:txBody>
          <a:bodyPr rtlCol="0">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rtl="0"/>
            <a:r>
              <a:rPr lang="de-DE" noProof="0"/>
              <a:t>UNTERTITEL DURCH KLICKEN HINZUFÜGEN</a:t>
            </a:r>
          </a:p>
        </p:txBody>
      </p:sp>
      <p:sp>
        <p:nvSpPr>
          <p:cNvPr id="20" name="Textplatzhalter 18">
            <a:extLst>
              <a:ext uri="{FF2B5EF4-FFF2-40B4-BE49-F238E27FC236}">
                <a16:creationId xmlns:a16="http://schemas.microsoft.com/office/drawing/2014/main" id="{843F77CE-098F-4777-8C30-5CEE7954D140}"/>
              </a:ext>
            </a:extLst>
          </p:cNvPr>
          <p:cNvSpPr>
            <a:spLocks noGrp="1"/>
          </p:cNvSpPr>
          <p:nvPr>
            <p:ph type="body" sz="quarter" idx="26" hasCustomPrompt="1"/>
          </p:nvPr>
        </p:nvSpPr>
        <p:spPr>
          <a:xfrm>
            <a:off x="5921828" y="4059652"/>
            <a:ext cx="5431971" cy="557950"/>
          </a:xfrm>
        </p:spPr>
        <p:txBody>
          <a:bodyPr rtlCol="0">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rtl="0"/>
            <a:r>
              <a:rPr lang="de-DE" noProof="0"/>
              <a:t>Klicken Sie, um Text hinzuzufügen.</a:t>
            </a:r>
          </a:p>
        </p:txBody>
      </p:sp>
      <p:sp>
        <p:nvSpPr>
          <p:cNvPr id="23" name="Textplatzhalter 15">
            <a:extLst>
              <a:ext uri="{FF2B5EF4-FFF2-40B4-BE49-F238E27FC236}">
                <a16:creationId xmlns:a16="http://schemas.microsoft.com/office/drawing/2014/main" id="{4CAE269A-B6AB-42A6-9575-6057FA25A29E}"/>
              </a:ext>
            </a:extLst>
          </p:cNvPr>
          <p:cNvSpPr>
            <a:spLocks noGrp="1"/>
          </p:cNvSpPr>
          <p:nvPr>
            <p:ph type="body" sz="quarter" idx="27" hasCustomPrompt="1"/>
          </p:nvPr>
        </p:nvSpPr>
        <p:spPr>
          <a:xfrm>
            <a:off x="5920106" y="4830024"/>
            <a:ext cx="5433204" cy="365125"/>
          </a:xfrm>
        </p:spPr>
        <p:txBody>
          <a:bodyPr rtlCol="0">
            <a:normAutofit/>
          </a:bodyPr>
          <a:lstStyle>
            <a:lvl1pPr marL="0" indent="0">
              <a:buNone/>
              <a:defRPr lang="en-US" sz="2000" kern="1200" spc="150" baseline="0" dirty="0">
                <a:solidFill>
                  <a:schemeClr val="tx1">
                    <a:lumMod val="75000"/>
                    <a:lumOff val="25000"/>
                  </a:schemeClr>
                </a:solidFill>
                <a:latin typeface="+mj-lt"/>
                <a:ea typeface="+mj-ea"/>
                <a:cs typeface="+mj-cs"/>
              </a:defRPr>
            </a:lvl1pPr>
          </a:lstStyle>
          <a:p>
            <a:pPr lvl="0" rtl="0"/>
            <a:r>
              <a:rPr lang="de-DE" noProof="0"/>
              <a:t>UNTERTITEL DURCH KLICKEN HINZUFÜGEN</a:t>
            </a:r>
          </a:p>
        </p:txBody>
      </p:sp>
      <p:sp>
        <p:nvSpPr>
          <p:cNvPr id="24" name="Textplatzhalter 18">
            <a:extLst>
              <a:ext uri="{FF2B5EF4-FFF2-40B4-BE49-F238E27FC236}">
                <a16:creationId xmlns:a16="http://schemas.microsoft.com/office/drawing/2014/main" id="{46866A49-A3A8-4869-961C-EB41F6BC7843}"/>
              </a:ext>
            </a:extLst>
          </p:cNvPr>
          <p:cNvSpPr>
            <a:spLocks noGrp="1"/>
          </p:cNvSpPr>
          <p:nvPr>
            <p:ph type="body" sz="quarter" idx="28" hasCustomPrompt="1"/>
          </p:nvPr>
        </p:nvSpPr>
        <p:spPr>
          <a:xfrm>
            <a:off x="5919680" y="5159449"/>
            <a:ext cx="5431971" cy="557950"/>
          </a:xfrm>
        </p:spPr>
        <p:txBody>
          <a:bodyPr rtlCol="0">
            <a:normAutofit/>
          </a:bodyPr>
          <a:lstStyle>
            <a:lvl1pPr marL="0" indent="0">
              <a:lnSpc>
                <a:spcPct val="100000"/>
              </a:lnSpc>
              <a:buFont typeface="Arial" panose="020B0604020202020204" pitchFamily="34" charset="0"/>
              <a:buNone/>
              <a:defRPr sz="1400">
                <a:solidFill>
                  <a:schemeClr val="tx1">
                    <a:lumMod val="75000"/>
                    <a:lumOff val="25000"/>
                  </a:schemeClr>
                </a:solidFill>
              </a:defRPr>
            </a:lvl1pPr>
          </a:lstStyle>
          <a:p>
            <a:pPr lvl="0" rtl="0"/>
            <a:r>
              <a:rPr lang="de-DE" noProof="0"/>
              <a:t>Klicken Sie, um Text hinzuzufügen.</a:t>
            </a:r>
          </a:p>
        </p:txBody>
      </p:sp>
      <p:sp>
        <p:nvSpPr>
          <p:cNvPr id="3" name="Datumsplatzhalter 2">
            <a:extLst>
              <a:ext uri="{FF2B5EF4-FFF2-40B4-BE49-F238E27FC236}">
                <a16:creationId xmlns:a16="http://schemas.microsoft.com/office/drawing/2014/main" id="{98EC90C5-A811-4E5C-ADD1-A89DB4E94DAA}"/>
              </a:ext>
            </a:extLst>
          </p:cNvPr>
          <p:cNvSpPr>
            <a:spLocks noGrp="1"/>
          </p:cNvSpPr>
          <p:nvPr>
            <p:ph type="dt" sz="half" idx="20"/>
          </p:nvPr>
        </p:nvSpPr>
        <p:spPr>
          <a:xfrm>
            <a:off x="5919680" y="6356350"/>
            <a:ext cx="947516" cy="365125"/>
          </a:xfrm>
        </p:spPr>
        <p:txBody>
          <a:bodyPr rtlCol="0"/>
          <a:lstStyle>
            <a:lvl1pPr>
              <a:defRPr sz="900"/>
            </a:lvl1pPr>
          </a:lstStyle>
          <a:p>
            <a:pPr rtl="0"/>
            <a:r>
              <a:rPr lang="de-DE" noProof="0"/>
              <a:t>20.12.2024</a:t>
            </a:r>
          </a:p>
        </p:txBody>
      </p:sp>
      <p:sp>
        <p:nvSpPr>
          <p:cNvPr id="4" name="Fußzeilenplatzhalter 3">
            <a:extLst>
              <a:ext uri="{FF2B5EF4-FFF2-40B4-BE49-F238E27FC236}">
                <a16:creationId xmlns:a16="http://schemas.microsoft.com/office/drawing/2014/main" id="{3356B621-AE19-45D3-B25F-23256C242DDD}"/>
              </a:ext>
            </a:extLst>
          </p:cNvPr>
          <p:cNvSpPr>
            <a:spLocks noGrp="1"/>
          </p:cNvSpPr>
          <p:nvPr>
            <p:ph type="ftr" sz="quarter" idx="21"/>
          </p:nvPr>
        </p:nvSpPr>
        <p:spPr>
          <a:xfrm>
            <a:off x="7161955" y="6356350"/>
            <a:ext cx="3243942" cy="365125"/>
          </a:xfrm>
        </p:spPr>
        <p:txBody>
          <a:bodyPr rtlCol="0"/>
          <a:lstStyle>
            <a:lvl1pPr>
              <a:defRPr sz="900"/>
            </a:lvl1pPr>
          </a:lstStyle>
          <a:p>
            <a:pPr rtl="0"/>
            <a:r>
              <a:rPr lang="de-DE" noProof="0"/>
              <a:t>Verkaufspräsentation</a:t>
            </a:r>
          </a:p>
        </p:txBody>
      </p:sp>
      <p:sp>
        <p:nvSpPr>
          <p:cNvPr id="5" name="Foliennummernplatzhalter 4">
            <a:extLst>
              <a:ext uri="{FF2B5EF4-FFF2-40B4-BE49-F238E27FC236}">
                <a16:creationId xmlns:a16="http://schemas.microsoft.com/office/drawing/2014/main" id="{158BDCB2-D8C3-4571-8154-76BEA9AE41A8}"/>
              </a:ext>
            </a:extLst>
          </p:cNvPr>
          <p:cNvSpPr>
            <a:spLocks noGrp="1"/>
          </p:cNvSpPr>
          <p:nvPr>
            <p:ph type="sldNum" sz="quarter" idx="22"/>
          </p:nvPr>
        </p:nvSpPr>
        <p:spPr>
          <a:xfrm>
            <a:off x="10700656" y="6356350"/>
            <a:ext cx="653143" cy="365125"/>
          </a:xfrm>
        </p:spPr>
        <p:txBody>
          <a:bodyPr rtlCol="0"/>
          <a:lstStyle>
            <a:lvl1pPr>
              <a:defRPr sz="900"/>
            </a:lvl1pPr>
          </a:lstStyle>
          <a:p>
            <a:pPr rtl="0"/>
            <a:fld id="{B5CEABB6-07DC-46E8-9B57-56EC44A396E5}" type="slidenum">
              <a:rPr lang="de-DE" noProof="0" smtClean="0"/>
              <a:pPr rtl="0"/>
              <a:t>‹Nr.›</a:t>
            </a:fld>
            <a:endParaRPr lang="de-DE" noProof="0"/>
          </a:p>
        </p:txBody>
      </p:sp>
      <p:pic>
        <p:nvPicPr>
          <p:cNvPr id="2" name="Grafik 1">
            <a:extLst>
              <a:ext uri="{FF2B5EF4-FFF2-40B4-BE49-F238E27FC236}">
                <a16:creationId xmlns:a16="http://schemas.microsoft.com/office/drawing/2014/main" id="{6D8D9106-8780-461D-9091-E074B0A3C956}"/>
              </a:ext>
              <a:ext uri="{C183D7F6-B498-43B3-948B-1728B52AA6E4}">
                <adec:decorative xmlns:adec="http://schemas.microsoft.com/office/drawing/2017/decorative" val="1"/>
              </a:ext>
            </a:extLst>
          </p:cNvPr>
          <p:cNvPicPr>
            <a:picLocks noChangeAspect="1"/>
          </p:cNvPicPr>
          <p:nvPr userDrawn="1"/>
        </p:nvPicPr>
        <p:blipFill rotWithShape="1">
          <a:blip r:embed="rId2">
            <a:extLst>
              <a:ext uri="{96DAC541-7B7A-43D3-8B79-37D633B846F1}">
                <asvg:svgBlip xmlns:asvg="http://schemas.microsoft.com/office/drawing/2016/SVG/main" r:embed="rId3"/>
              </a:ext>
            </a:extLst>
          </a:blip>
          <a:srcRect l="39434" t="20278" b="22673"/>
          <a:stretch/>
        </p:blipFill>
        <p:spPr>
          <a:xfrm>
            <a:off x="-4696" y="-1"/>
            <a:ext cx="4896735" cy="4385949"/>
          </a:xfrm>
          <a:prstGeom prst="rect">
            <a:avLst/>
          </a:prstGeom>
        </p:spPr>
      </p:pic>
    </p:spTree>
    <p:extLst>
      <p:ext uri="{BB962C8B-B14F-4D97-AF65-F5344CB8AC3E}">
        <p14:creationId xmlns:p14="http://schemas.microsoft.com/office/powerpoint/2010/main" val="9284462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rtl="0"/>
            <a:r>
              <a:rPr lang="de-DE" noProof="0"/>
              <a:t>20.12.2024</a:t>
            </a:r>
          </a:p>
        </p:txBody>
      </p:sp>
      <p:sp>
        <p:nvSpPr>
          <p:cNvPr id="5" name="Footer Placeholder 4"/>
          <p:cNvSpPr>
            <a:spLocks noGrp="1"/>
          </p:cNvSpPr>
          <p:nvPr>
            <p:ph type="ftr" sz="quarter" idx="11"/>
          </p:nvPr>
        </p:nvSpPr>
        <p:spPr/>
        <p:txBody>
          <a:bodyPr/>
          <a:lstStyle/>
          <a:p>
            <a:pPr rtl="0"/>
            <a:r>
              <a:rPr lang="de-DE" noProof="0"/>
              <a:t>Verkaufspräsentation</a:t>
            </a:r>
          </a:p>
        </p:txBody>
      </p:sp>
      <p:sp>
        <p:nvSpPr>
          <p:cNvPr id="6" name="Slide Number Placeholder 5"/>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949522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pPr rtl="0"/>
            <a:r>
              <a:rPr lang="de-DE" noProof="0"/>
              <a:t>20.12.2024</a:t>
            </a:r>
          </a:p>
        </p:txBody>
      </p:sp>
      <p:sp>
        <p:nvSpPr>
          <p:cNvPr id="5" name="Footer Placeholder 4"/>
          <p:cNvSpPr>
            <a:spLocks noGrp="1"/>
          </p:cNvSpPr>
          <p:nvPr>
            <p:ph type="ftr" sz="quarter" idx="11"/>
          </p:nvPr>
        </p:nvSpPr>
        <p:spPr/>
        <p:txBody>
          <a:bodyPr/>
          <a:lstStyle/>
          <a:p>
            <a:pPr rtl="0"/>
            <a:r>
              <a:rPr lang="de-DE" noProof="0"/>
              <a:t>Verkaufspräsentation</a:t>
            </a:r>
          </a:p>
        </p:txBody>
      </p:sp>
      <p:sp>
        <p:nvSpPr>
          <p:cNvPr id="6" name="Slide Number Placeholder 5"/>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804919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rtl="0"/>
            <a:r>
              <a:rPr lang="de-DE" noProof="0"/>
              <a:t>20.12.2024</a:t>
            </a:r>
          </a:p>
        </p:txBody>
      </p:sp>
      <p:sp>
        <p:nvSpPr>
          <p:cNvPr id="6" name="Footer Placeholder 5"/>
          <p:cNvSpPr>
            <a:spLocks noGrp="1"/>
          </p:cNvSpPr>
          <p:nvPr>
            <p:ph type="ftr" sz="quarter" idx="11"/>
          </p:nvPr>
        </p:nvSpPr>
        <p:spPr/>
        <p:txBody>
          <a:bodyPr/>
          <a:lstStyle/>
          <a:p>
            <a:pPr rtl="0"/>
            <a:r>
              <a:rPr lang="de-DE" noProof="0"/>
              <a:t>Verkaufspräsentation</a:t>
            </a:r>
          </a:p>
        </p:txBody>
      </p:sp>
      <p:sp>
        <p:nvSpPr>
          <p:cNvPr id="7" name="Slide Number Placeholder 6"/>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41607955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rtl="0"/>
            <a:r>
              <a:rPr lang="de-DE" noProof="0"/>
              <a:t>20.12.2024</a:t>
            </a:r>
          </a:p>
        </p:txBody>
      </p:sp>
      <p:sp>
        <p:nvSpPr>
          <p:cNvPr id="8" name="Footer Placeholder 7"/>
          <p:cNvSpPr>
            <a:spLocks noGrp="1"/>
          </p:cNvSpPr>
          <p:nvPr>
            <p:ph type="ftr" sz="quarter" idx="11"/>
          </p:nvPr>
        </p:nvSpPr>
        <p:spPr/>
        <p:txBody>
          <a:bodyPr/>
          <a:lstStyle/>
          <a:p>
            <a:pPr rtl="0"/>
            <a:r>
              <a:rPr lang="de-DE" noProof="0"/>
              <a:t>Verkaufspräsentation</a:t>
            </a:r>
          </a:p>
        </p:txBody>
      </p:sp>
      <p:sp>
        <p:nvSpPr>
          <p:cNvPr id="9" name="Slide Number Placeholder 8"/>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19823155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rtl="0"/>
            <a:r>
              <a:rPr lang="de-DE" noProof="0"/>
              <a:t>20.12.2024</a:t>
            </a:r>
          </a:p>
        </p:txBody>
      </p:sp>
      <p:sp>
        <p:nvSpPr>
          <p:cNvPr id="4" name="Footer Placeholder 3"/>
          <p:cNvSpPr>
            <a:spLocks noGrp="1"/>
          </p:cNvSpPr>
          <p:nvPr>
            <p:ph type="ftr" sz="quarter" idx="11"/>
          </p:nvPr>
        </p:nvSpPr>
        <p:spPr/>
        <p:txBody>
          <a:bodyPr/>
          <a:lstStyle/>
          <a:p>
            <a:pPr rtl="0"/>
            <a:r>
              <a:rPr lang="de-DE" noProof="0"/>
              <a:t>Verkaufspräsentation</a:t>
            </a:r>
          </a:p>
        </p:txBody>
      </p:sp>
      <p:sp>
        <p:nvSpPr>
          <p:cNvPr id="5" name="Slide Number Placeholder 4"/>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32523079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pPr rtl="0"/>
            <a:r>
              <a:rPr lang="de-DE" noProof="0"/>
              <a:t>20.12.2024</a:t>
            </a:r>
          </a:p>
        </p:txBody>
      </p:sp>
      <p:sp>
        <p:nvSpPr>
          <p:cNvPr id="8" name="Footer Placeholder 7"/>
          <p:cNvSpPr>
            <a:spLocks noGrp="1"/>
          </p:cNvSpPr>
          <p:nvPr>
            <p:ph type="ftr" sz="quarter" idx="11"/>
          </p:nvPr>
        </p:nvSpPr>
        <p:spPr/>
        <p:txBody>
          <a:bodyPr/>
          <a:lstStyle>
            <a:lvl1pPr>
              <a:defRPr>
                <a:solidFill>
                  <a:srgbClr val="FFFFFF"/>
                </a:solidFill>
              </a:defRPr>
            </a:lvl1pPr>
          </a:lstStyle>
          <a:p>
            <a:pPr rtl="0"/>
            <a:r>
              <a:rPr lang="de-DE" noProof="0"/>
              <a:t>Verkaufspräsentation</a:t>
            </a:r>
          </a:p>
        </p:txBody>
      </p:sp>
      <p:sp>
        <p:nvSpPr>
          <p:cNvPr id="9" name="Slide Number Placeholder 8"/>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23738857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pPr rtl="0"/>
            <a:r>
              <a:rPr lang="de-DE" noProof="0"/>
              <a:t>20.12.2024</a:t>
            </a:r>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pPr rtl="0"/>
            <a:r>
              <a:rPr lang="de-DE" noProof="0"/>
              <a:t>Verkaufspräsentation</a:t>
            </a:r>
          </a:p>
        </p:txBody>
      </p:sp>
      <p:sp>
        <p:nvSpPr>
          <p:cNvPr id="7" name="Slide Number Placeholder 6"/>
          <p:cNvSpPr>
            <a:spLocks noGrp="1"/>
          </p:cNvSpPr>
          <p:nvPr>
            <p:ph type="sldNum" sz="quarter" idx="12"/>
          </p:nvPr>
        </p:nvSpPr>
        <p:spPr/>
        <p:txBody>
          <a:bodyPr/>
          <a:lstStyle>
            <a:lvl1pPr>
              <a:defRPr>
                <a:solidFill>
                  <a:schemeClr val="tx2"/>
                </a:solidFill>
              </a:defRPr>
            </a:lvl1p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14197469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pPr rtl="0"/>
            <a:r>
              <a:rPr lang="de-DE" noProof="0"/>
              <a:t>20.12.2024</a:t>
            </a:r>
          </a:p>
        </p:txBody>
      </p:sp>
      <p:sp>
        <p:nvSpPr>
          <p:cNvPr id="6" name="Footer Placeholder 5"/>
          <p:cNvSpPr>
            <a:spLocks noGrp="1"/>
          </p:cNvSpPr>
          <p:nvPr>
            <p:ph type="ftr" sz="quarter" idx="11"/>
          </p:nvPr>
        </p:nvSpPr>
        <p:spPr/>
        <p:txBody>
          <a:bodyPr/>
          <a:lstStyle/>
          <a:p>
            <a:pPr rtl="0"/>
            <a:r>
              <a:rPr lang="de-DE" noProof="0"/>
              <a:t>Verkaufspräsentation</a:t>
            </a:r>
          </a:p>
        </p:txBody>
      </p:sp>
      <p:sp>
        <p:nvSpPr>
          <p:cNvPr id="7" name="Slide Number Placeholder 6"/>
          <p:cNvSpPr>
            <a:spLocks noGrp="1"/>
          </p:cNvSpPr>
          <p:nvPr>
            <p:ph type="sldNum" sz="quarter" idx="12"/>
          </p:nvPr>
        </p:nvSpPr>
        <p:spPr/>
        <p:txBody>
          <a:bodyPr/>
          <a:lstStyle/>
          <a:p>
            <a:pPr rtl="0"/>
            <a:fld id="{B5CEABB6-07DC-46E8-9B57-56EC44A396E5}" type="slidenum">
              <a:rPr lang="de-DE" noProof="0" smtClean="0"/>
              <a:pPr rtl="0"/>
              <a:t>‹Nr.›</a:t>
            </a:fld>
            <a:endParaRPr lang="de-DE" noProof="0"/>
          </a:p>
        </p:txBody>
      </p:sp>
    </p:spTree>
    <p:extLst>
      <p:ext uri="{BB962C8B-B14F-4D97-AF65-F5344CB8AC3E}">
        <p14:creationId xmlns:p14="http://schemas.microsoft.com/office/powerpoint/2010/main" val="42830309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pPr rtl="0"/>
            <a:r>
              <a:rPr lang="de-DE" noProof="0"/>
              <a:t>20.12.2024</a:t>
            </a:r>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pPr rtl="0"/>
            <a:r>
              <a:rPr lang="de-DE" noProof="0"/>
              <a:t>Verkaufspräsentation</a:t>
            </a:r>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pPr rtl="0"/>
            <a:fld id="{B5CEABB6-07DC-46E8-9B57-56EC44A396E5}" type="slidenum">
              <a:rPr lang="de-DE" noProof="0" smtClean="0"/>
              <a:pPr rtl="0"/>
              <a:t>‹Nr.›</a:t>
            </a:fld>
            <a:endParaRPr lang="de-DE" noProof="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336602"/>
      </p:ext>
    </p:extLst>
  </p:cSld>
  <p:clrMap bg1="lt1" tx1="dk1" bg2="lt2" tx2="dk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6" r:id="rId12"/>
  </p:sldLayoutIdLst>
  <p:hf hdr="0" ftr="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2.jpg"/><Relationship Id="rId4" Type="http://schemas.openxmlformats.org/officeDocument/2006/relationships/image" Target="../media/image11.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7.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20.sv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22.sv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7.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216815C6-3AD0-46E6-A74A-1967BD91AF50}"/>
              </a:ext>
            </a:extLst>
          </p:cNvPr>
          <p:cNvSpPr>
            <a:spLocks noGrp="1"/>
          </p:cNvSpPr>
          <p:nvPr>
            <p:ph type="ctrTitle"/>
          </p:nvPr>
        </p:nvSpPr>
        <p:spPr>
          <a:xfrm>
            <a:off x="1097280" y="1060876"/>
            <a:ext cx="10058400" cy="3217825"/>
          </a:xfrm>
        </p:spPr>
        <p:txBody>
          <a:bodyPr rtlCol="0"/>
          <a:lstStyle/>
          <a:p>
            <a:pPr rtl="0"/>
            <a:r>
              <a:rPr lang="en-US" sz="3000" dirty="0"/>
              <a:t>Concepts</a:t>
            </a:r>
            <a:r>
              <a:rPr lang="de-DE" sz="3000" dirty="0"/>
              <a:t> in Deep Learning:</a:t>
            </a:r>
            <a:br>
              <a:rPr lang="de-DE" sz="3000" dirty="0"/>
            </a:br>
            <a:r>
              <a:rPr lang="en-US" sz="3000" i="1" dirty="0"/>
              <a:t>Representation</a:t>
            </a:r>
            <a:r>
              <a:rPr lang="de-DE" sz="3000" i="1" dirty="0"/>
              <a:t> Learning</a:t>
            </a:r>
          </a:p>
        </p:txBody>
      </p:sp>
      <p:sp>
        <p:nvSpPr>
          <p:cNvPr id="3" name="Untertitel 2">
            <a:extLst>
              <a:ext uri="{FF2B5EF4-FFF2-40B4-BE49-F238E27FC236}">
                <a16:creationId xmlns:a16="http://schemas.microsoft.com/office/drawing/2014/main" id="{1901B20D-4C28-4DA3-ABBD-718C22A5E58B}"/>
              </a:ext>
            </a:extLst>
          </p:cNvPr>
          <p:cNvSpPr>
            <a:spLocks noGrp="1"/>
          </p:cNvSpPr>
          <p:nvPr>
            <p:ph type="subTitle" idx="1"/>
          </p:nvPr>
        </p:nvSpPr>
        <p:spPr>
          <a:xfrm>
            <a:off x="1100051" y="4455620"/>
            <a:ext cx="10058400" cy="461437"/>
          </a:xfrm>
        </p:spPr>
        <p:txBody>
          <a:bodyPr rtlCol="0"/>
          <a:lstStyle/>
          <a:p>
            <a:pPr rtl="0"/>
            <a:r>
              <a:rPr lang="de-DE" dirty="0"/>
              <a:t>Luisa Abels, Laura Hellmann</a:t>
            </a:r>
          </a:p>
        </p:txBody>
      </p:sp>
      <p:sp>
        <p:nvSpPr>
          <p:cNvPr id="4" name="Date Placeholder 3">
            <a:extLst>
              <a:ext uri="{FF2B5EF4-FFF2-40B4-BE49-F238E27FC236}">
                <a16:creationId xmlns:a16="http://schemas.microsoft.com/office/drawing/2014/main" id="{3EA4565A-0253-CFBC-26FE-F3370D1F7582}"/>
              </a:ext>
            </a:extLst>
          </p:cNvPr>
          <p:cNvSpPr>
            <a:spLocks noGrp="1"/>
          </p:cNvSpPr>
          <p:nvPr>
            <p:ph type="dt" sz="half" idx="10"/>
          </p:nvPr>
        </p:nvSpPr>
        <p:spPr>
          <a:xfrm>
            <a:off x="819512" y="6396563"/>
            <a:ext cx="724618" cy="461437"/>
          </a:xfrm>
        </p:spPr>
        <p:txBody>
          <a:bodyPr/>
          <a:lstStyle/>
          <a:p>
            <a:pPr rtl="0"/>
            <a:r>
              <a:rPr lang="de-DE" noProof="0" dirty="0"/>
              <a:t>20.12.2024</a:t>
            </a:r>
          </a:p>
        </p:txBody>
      </p:sp>
      <p:sp>
        <p:nvSpPr>
          <p:cNvPr id="5" name="Slide Number Placeholder 4">
            <a:extLst>
              <a:ext uri="{FF2B5EF4-FFF2-40B4-BE49-F238E27FC236}">
                <a16:creationId xmlns:a16="http://schemas.microsoft.com/office/drawing/2014/main" id="{81449A1F-BD90-7DFF-C541-4927F174BF0D}"/>
              </a:ext>
            </a:extLst>
          </p:cNvPr>
          <p:cNvSpPr>
            <a:spLocks noGrp="1"/>
          </p:cNvSpPr>
          <p:nvPr>
            <p:ph type="sldNum" sz="quarter" idx="12"/>
          </p:nvPr>
        </p:nvSpPr>
        <p:spPr>
          <a:xfrm>
            <a:off x="10575985" y="6459785"/>
            <a:ext cx="636498" cy="365125"/>
          </a:xfrm>
        </p:spPr>
        <p:txBody>
          <a:bodyPr/>
          <a:lstStyle/>
          <a:p>
            <a:pPr rtl="0"/>
            <a:fld id="{B5CEABB6-07DC-46E8-9B57-56EC44A396E5}" type="slidenum">
              <a:rPr lang="de-DE" noProof="0" smtClean="0"/>
              <a:pPr rtl="0"/>
              <a:t>1</a:t>
            </a:fld>
            <a:endParaRPr lang="de-DE" noProof="0" dirty="0"/>
          </a:p>
        </p:txBody>
      </p:sp>
      <p:sp>
        <p:nvSpPr>
          <p:cNvPr id="6" name="TextBox 5">
            <a:extLst>
              <a:ext uri="{FF2B5EF4-FFF2-40B4-BE49-F238E27FC236}">
                <a16:creationId xmlns:a16="http://schemas.microsoft.com/office/drawing/2014/main" id="{500E8875-2213-5391-4D4A-767D91115236}"/>
              </a:ext>
            </a:extLst>
          </p:cNvPr>
          <p:cNvSpPr txBox="1"/>
          <p:nvPr/>
        </p:nvSpPr>
        <p:spPr>
          <a:xfrm>
            <a:off x="6277155" y="5968091"/>
            <a:ext cx="5472023" cy="307777"/>
          </a:xfrm>
          <a:prstGeom prst="rect">
            <a:avLst/>
          </a:prstGeom>
          <a:noFill/>
        </p:spPr>
        <p:txBody>
          <a:bodyPr wrap="square" rtlCol="0">
            <a:spAutoFit/>
          </a:bodyPr>
          <a:lstStyle/>
          <a:p>
            <a:r>
              <a:rPr lang="en-US" sz="1400" dirty="0"/>
              <a:t>Deep Leaning by Ian Goodfellow, Yoshua Bengio, Aaron Courville in 2016</a:t>
            </a:r>
          </a:p>
        </p:txBody>
      </p:sp>
    </p:spTree>
    <p:extLst>
      <p:ext uri="{BB962C8B-B14F-4D97-AF65-F5344CB8AC3E}">
        <p14:creationId xmlns:p14="http://schemas.microsoft.com/office/powerpoint/2010/main" val="16424253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92208-2ACF-E9F8-2061-80144711D47D}"/>
            </a:ext>
          </a:extLst>
        </p:cNvPr>
        <p:cNvGrpSpPr/>
        <p:nvPr/>
      </p:nvGrpSpPr>
      <p:grpSpPr>
        <a:xfrm>
          <a:off x="0" y="0"/>
          <a:ext cx="0" cy="0"/>
          <a:chOff x="0" y="0"/>
          <a:chExt cx="0" cy="0"/>
        </a:xfrm>
      </p:grpSpPr>
      <p:sp>
        <p:nvSpPr>
          <p:cNvPr id="20" name="Datumsplatzhalter 19">
            <a:extLst>
              <a:ext uri="{FF2B5EF4-FFF2-40B4-BE49-F238E27FC236}">
                <a16:creationId xmlns:a16="http://schemas.microsoft.com/office/drawing/2014/main" id="{13C24928-5640-454B-CA98-19153673F27E}"/>
              </a:ext>
            </a:extLst>
          </p:cNvPr>
          <p:cNvSpPr>
            <a:spLocks noGrp="1"/>
          </p:cNvSpPr>
          <p:nvPr>
            <p:ph type="dt" sz="half" idx="20"/>
          </p:nvPr>
        </p:nvSpPr>
        <p:spPr>
          <a:xfrm>
            <a:off x="561244" y="6425362"/>
            <a:ext cx="947516" cy="365125"/>
          </a:xfrm>
        </p:spPr>
        <p:txBody>
          <a:bodyPr rtlCol="0"/>
          <a:lstStyle/>
          <a:p>
            <a:pPr rtl="0"/>
            <a:r>
              <a:rPr lang="de-DE" dirty="0"/>
              <a:t>20.12.2024</a:t>
            </a:r>
          </a:p>
        </p:txBody>
      </p:sp>
      <p:sp>
        <p:nvSpPr>
          <p:cNvPr id="11" name="Slide Number Placeholder 10">
            <a:extLst>
              <a:ext uri="{FF2B5EF4-FFF2-40B4-BE49-F238E27FC236}">
                <a16:creationId xmlns:a16="http://schemas.microsoft.com/office/drawing/2014/main" id="{2A36BA03-8B25-34DD-D186-81F537D75A16}"/>
              </a:ext>
            </a:extLst>
          </p:cNvPr>
          <p:cNvSpPr>
            <a:spLocks noGrp="1"/>
          </p:cNvSpPr>
          <p:nvPr>
            <p:ph type="sldNum" sz="quarter" idx="22"/>
          </p:nvPr>
        </p:nvSpPr>
        <p:spPr/>
        <p:txBody>
          <a:bodyPr/>
          <a:lstStyle/>
          <a:p>
            <a:pPr rtl="0"/>
            <a:fld id="{B5CEABB6-07DC-46E8-9B57-56EC44A396E5}" type="slidenum">
              <a:rPr lang="de-DE" noProof="0" smtClean="0"/>
              <a:pPr rtl="0"/>
              <a:t>10</a:t>
            </a:fld>
            <a:endParaRPr lang="de-DE" noProof="0" dirty="0"/>
          </a:p>
        </p:txBody>
      </p:sp>
      <p:sp>
        <p:nvSpPr>
          <p:cNvPr id="33" name="Title 8">
            <a:extLst>
              <a:ext uri="{FF2B5EF4-FFF2-40B4-BE49-F238E27FC236}">
                <a16:creationId xmlns:a16="http://schemas.microsoft.com/office/drawing/2014/main" id="{B6C3EDC9-2771-14C8-E022-947F94411299}"/>
              </a:ext>
            </a:extLst>
          </p:cNvPr>
          <p:cNvSpPr>
            <a:spLocks noGrp="1"/>
          </p:cNvSpPr>
          <p:nvPr>
            <p:ph type="title"/>
          </p:nvPr>
        </p:nvSpPr>
        <p:spPr>
          <a:xfrm>
            <a:off x="2432611" y="812580"/>
            <a:ext cx="8127736" cy="1573268"/>
          </a:xfrm>
        </p:spPr>
        <p:txBody>
          <a:bodyPr>
            <a:normAutofit/>
          </a:bodyPr>
          <a:lstStyle/>
          <a:p>
            <a:pPr algn="ctr"/>
            <a:r>
              <a:rPr lang="en-US" sz="2800" b="1" dirty="0"/>
              <a:t>Why Greedy Layer-Wise Training improved the P</a:t>
            </a:r>
            <a:r>
              <a:rPr lang="en-US" b="1" dirty="0"/>
              <a:t>rocess of Training Deep Neural Networks</a:t>
            </a:r>
            <a:br>
              <a:rPr lang="de-DE" dirty="0"/>
            </a:br>
            <a:br>
              <a:rPr lang="en-US" sz="2800" b="1" dirty="0"/>
            </a:br>
            <a:endParaRPr lang="en-US" b="1" dirty="0"/>
          </a:p>
        </p:txBody>
      </p:sp>
      <p:sp>
        <p:nvSpPr>
          <p:cNvPr id="2" name="Textfeld 1">
            <a:extLst>
              <a:ext uri="{FF2B5EF4-FFF2-40B4-BE49-F238E27FC236}">
                <a16:creationId xmlns:a16="http://schemas.microsoft.com/office/drawing/2014/main" id="{17A5F42E-038D-412B-8793-B6D3B4ED443C}"/>
              </a:ext>
            </a:extLst>
          </p:cNvPr>
          <p:cNvSpPr txBox="1"/>
          <p:nvPr/>
        </p:nvSpPr>
        <p:spPr>
          <a:xfrm>
            <a:off x="6305301" y="2059327"/>
            <a:ext cx="5427090" cy="3742563"/>
          </a:xfrm>
          <a:prstGeom prst="rect">
            <a:avLst/>
          </a:prstGeom>
          <a:noFill/>
        </p:spPr>
        <p:txBody>
          <a:bodyPr wrap="square" rtlCol="0">
            <a:spAutoFit/>
          </a:bodyPr>
          <a:lstStyle/>
          <a:p>
            <a:r>
              <a:rPr lang="de-DE" b="1" dirty="0">
                <a:solidFill>
                  <a:srgbClr val="E48312"/>
                </a:solidFill>
              </a:rPr>
              <a:t>Definition </a:t>
            </a:r>
            <a:r>
              <a:rPr lang="de-DE" b="1" dirty="0" err="1">
                <a:solidFill>
                  <a:srgbClr val="E48312"/>
                </a:solidFill>
              </a:rPr>
              <a:t>Vanishing</a:t>
            </a:r>
            <a:r>
              <a:rPr lang="de-DE" b="1" dirty="0">
                <a:solidFill>
                  <a:srgbClr val="E48312"/>
                </a:solidFill>
              </a:rPr>
              <a:t> and </a:t>
            </a:r>
            <a:r>
              <a:rPr lang="de-DE" b="1" dirty="0" err="1">
                <a:solidFill>
                  <a:srgbClr val="E48312"/>
                </a:solidFill>
              </a:rPr>
              <a:t>Exploding</a:t>
            </a:r>
            <a:r>
              <a:rPr lang="de-DE" b="1" dirty="0">
                <a:solidFill>
                  <a:srgbClr val="E48312"/>
                </a:solidFill>
              </a:rPr>
              <a:t> </a:t>
            </a:r>
            <a:r>
              <a:rPr lang="de-DE" b="1" dirty="0" err="1">
                <a:solidFill>
                  <a:srgbClr val="E48312"/>
                </a:solidFill>
              </a:rPr>
              <a:t>Gradients</a:t>
            </a:r>
            <a:r>
              <a:rPr lang="de-DE" b="1" dirty="0">
                <a:solidFill>
                  <a:srgbClr val="E48312"/>
                </a:solidFill>
              </a:rPr>
              <a:t>:</a:t>
            </a:r>
          </a:p>
          <a:p>
            <a:r>
              <a:rPr lang="en-US" dirty="0"/>
              <a:t>Vanishing gradients is a problem that occurs during the backpropagation step of training deep neural networks.</a:t>
            </a:r>
          </a:p>
          <a:p>
            <a:pPr marL="742950" lvl="1" indent="-285750" defTabSz="914400">
              <a:lnSpc>
                <a:spcPct val="90000"/>
              </a:lnSpc>
              <a:spcAft>
                <a:spcPts val="600"/>
              </a:spcAft>
              <a:buClr>
                <a:schemeClr val="accent1"/>
              </a:buClr>
              <a:buFont typeface="Calibri" panose="020F0502020204030204" pitchFamily="34" charset="0"/>
              <a:buChar char="•"/>
            </a:pPr>
            <a:r>
              <a:rPr lang="en-US" b="1" dirty="0">
                <a:solidFill>
                  <a:schemeClr val="tx1">
                    <a:lumMod val="75000"/>
                    <a:lumOff val="25000"/>
                  </a:schemeClr>
                </a:solidFill>
              </a:rPr>
              <a:t>Vanishing Gradients: </a:t>
            </a:r>
            <a:r>
              <a:rPr lang="en-US" dirty="0"/>
              <a:t>When the gradients of the loss function with respect to the weights become </a:t>
            </a:r>
            <a:r>
              <a:rPr lang="en-US" b="1" dirty="0"/>
              <a:t>extremely small </a:t>
            </a:r>
            <a:r>
              <a:rPr lang="en-US" dirty="0"/>
              <a:t>in earlier layers. As a result, the weights in these layers receive very little update, causing slow learning or stagnation in training.</a:t>
            </a:r>
          </a:p>
          <a:p>
            <a:pPr marL="742950" lvl="1" indent="-285750" defTabSz="914400">
              <a:lnSpc>
                <a:spcPct val="90000"/>
              </a:lnSpc>
              <a:spcAft>
                <a:spcPts val="600"/>
              </a:spcAft>
              <a:buClr>
                <a:schemeClr val="accent1"/>
              </a:buClr>
              <a:buFont typeface="Calibri" panose="020F0502020204030204" pitchFamily="34" charset="0"/>
              <a:buChar char="•"/>
            </a:pPr>
            <a:r>
              <a:rPr lang="en-US" b="1" dirty="0">
                <a:solidFill>
                  <a:schemeClr val="tx1">
                    <a:lumMod val="75000"/>
                    <a:lumOff val="25000"/>
                  </a:schemeClr>
                </a:solidFill>
              </a:rPr>
              <a:t>Exploding Gradients: </a:t>
            </a:r>
            <a:r>
              <a:rPr lang="en-US" dirty="0"/>
              <a:t>When the gradients become </a:t>
            </a:r>
            <a:r>
              <a:rPr lang="en-US" b="1" dirty="0"/>
              <a:t>extremely large</a:t>
            </a:r>
            <a:r>
              <a:rPr lang="en-US" dirty="0"/>
              <a:t>, leading to excessively large updates to the weights. This can cause the model’s parameters to diverge, resulting in instability or "exploding" loss values.</a:t>
            </a:r>
          </a:p>
        </p:txBody>
      </p:sp>
      <p:pic>
        <p:nvPicPr>
          <p:cNvPr id="4" name="Grafik 3">
            <a:extLst>
              <a:ext uri="{FF2B5EF4-FFF2-40B4-BE49-F238E27FC236}">
                <a16:creationId xmlns:a16="http://schemas.microsoft.com/office/drawing/2014/main" id="{5F0B980B-BBF8-4CCE-8AAA-B3A456EFDABA}"/>
              </a:ext>
            </a:extLst>
          </p:cNvPr>
          <p:cNvPicPr>
            <a:picLocks noChangeAspect="1"/>
          </p:cNvPicPr>
          <p:nvPr/>
        </p:nvPicPr>
        <p:blipFill>
          <a:blip r:embed="rId3"/>
          <a:stretch>
            <a:fillRect/>
          </a:stretch>
        </p:blipFill>
        <p:spPr>
          <a:xfrm>
            <a:off x="668911" y="2594070"/>
            <a:ext cx="5217790" cy="2673079"/>
          </a:xfrm>
          <a:prstGeom prst="rect">
            <a:avLst/>
          </a:prstGeom>
          <a:ln w="38100">
            <a:solidFill>
              <a:schemeClr val="accent1"/>
            </a:solidFill>
          </a:ln>
        </p:spPr>
      </p:pic>
    </p:spTree>
    <p:extLst>
      <p:ext uri="{BB962C8B-B14F-4D97-AF65-F5344CB8AC3E}">
        <p14:creationId xmlns:p14="http://schemas.microsoft.com/office/powerpoint/2010/main" val="30776026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9EE8B8-5C97-0F58-8592-A6A02C21F0FF}"/>
              </a:ext>
            </a:extLst>
          </p:cNvPr>
          <p:cNvSpPr>
            <a:spLocks noGrp="1"/>
          </p:cNvSpPr>
          <p:nvPr>
            <p:ph type="title"/>
          </p:nvPr>
        </p:nvSpPr>
        <p:spPr/>
        <p:txBody>
          <a:bodyPr/>
          <a:lstStyle/>
          <a:p>
            <a:r>
              <a:rPr lang="en-US" dirty="0"/>
              <a:t>When does unsupervised Pretraining work? </a:t>
            </a:r>
          </a:p>
        </p:txBody>
      </p:sp>
      <p:sp>
        <p:nvSpPr>
          <p:cNvPr id="5" name="Date Placeholder 4">
            <a:extLst>
              <a:ext uri="{FF2B5EF4-FFF2-40B4-BE49-F238E27FC236}">
                <a16:creationId xmlns:a16="http://schemas.microsoft.com/office/drawing/2014/main" id="{176B3BC2-F19E-924D-874E-FCA20F10C676}"/>
              </a:ext>
            </a:extLst>
          </p:cNvPr>
          <p:cNvSpPr>
            <a:spLocks noGrp="1"/>
          </p:cNvSpPr>
          <p:nvPr>
            <p:ph type="dt" sz="half" idx="10"/>
          </p:nvPr>
        </p:nvSpPr>
        <p:spPr/>
        <p:txBody>
          <a:bodyPr/>
          <a:lstStyle/>
          <a:p>
            <a:pPr rtl="0"/>
            <a:r>
              <a:rPr lang="de-DE" noProof="0"/>
              <a:t>20.12.2024</a:t>
            </a:r>
          </a:p>
        </p:txBody>
      </p:sp>
      <p:sp>
        <p:nvSpPr>
          <p:cNvPr id="6" name="Slide Number Placeholder 5">
            <a:extLst>
              <a:ext uri="{FF2B5EF4-FFF2-40B4-BE49-F238E27FC236}">
                <a16:creationId xmlns:a16="http://schemas.microsoft.com/office/drawing/2014/main" id="{05AB0661-F415-7602-41BD-0831090CAE59}"/>
              </a:ext>
            </a:extLst>
          </p:cNvPr>
          <p:cNvSpPr>
            <a:spLocks noGrp="1"/>
          </p:cNvSpPr>
          <p:nvPr>
            <p:ph type="sldNum" sz="quarter" idx="12"/>
          </p:nvPr>
        </p:nvSpPr>
        <p:spPr/>
        <p:txBody>
          <a:bodyPr/>
          <a:lstStyle/>
          <a:p>
            <a:pPr rtl="0"/>
            <a:fld id="{B5CEABB6-07DC-46E8-9B57-56EC44A396E5}" type="slidenum">
              <a:rPr lang="de-DE" noProof="0" smtClean="0"/>
              <a:pPr rtl="0"/>
              <a:t>11</a:t>
            </a:fld>
            <a:endParaRPr lang="de-DE" noProof="0"/>
          </a:p>
        </p:txBody>
      </p:sp>
      <p:sp>
        <p:nvSpPr>
          <p:cNvPr id="7" name="Textfeld 6">
            <a:extLst>
              <a:ext uri="{FF2B5EF4-FFF2-40B4-BE49-F238E27FC236}">
                <a16:creationId xmlns:a16="http://schemas.microsoft.com/office/drawing/2014/main" id="{0ADD1511-2E73-4A1C-B206-726E9C2C63B2}"/>
              </a:ext>
            </a:extLst>
          </p:cNvPr>
          <p:cNvSpPr txBox="1"/>
          <p:nvPr/>
        </p:nvSpPr>
        <p:spPr>
          <a:xfrm>
            <a:off x="1348025" y="2151372"/>
            <a:ext cx="8756674" cy="1947200"/>
          </a:xfrm>
          <a:prstGeom prst="rect">
            <a:avLst/>
          </a:prstGeom>
          <a:noFill/>
        </p:spPr>
        <p:txBody>
          <a:bodyPr wrap="square">
            <a:spAutoFit/>
          </a:bodyPr>
          <a:lstStyle/>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Limited Labeled Data: </a:t>
            </a:r>
            <a:r>
              <a:rPr lang="en-US" dirty="0">
                <a:solidFill>
                  <a:schemeClr val="tx1">
                    <a:lumMod val="75000"/>
                    <a:lumOff val="25000"/>
                  </a:schemeClr>
                </a:solidFill>
              </a:rPr>
              <a:t>When only small amounts of labeled data are available, but large amounts of unlabeled data exist.</a:t>
            </a:r>
          </a:p>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Deep Architectures: </a:t>
            </a:r>
            <a:r>
              <a:rPr lang="en-US" dirty="0">
                <a:solidFill>
                  <a:schemeClr val="tx1">
                    <a:lumMod val="75000"/>
                    <a:lumOff val="25000"/>
                  </a:schemeClr>
                </a:solidFill>
              </a:rPr>
              <a:t>When training very deep models where standard backpropagation fails due to vanishing or exploding gradients.</a:t>
            </a:r>
          </a:p>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Feature Extraction: </a:t>
            </a:r>
            <a:r>
              <a:rPr lang="en-US" dirty="0">
                <a:solidFill>
                  <a:schemeClr val="tx1">
                    <a:lumMod val="75000"/>
                    <a:lumOff val="25000"/>
                  </a:schemeClr>
                </a:solidFill>
              </a:rPr>
              <a:t>When the goal is to learn transferable, general-purpose feature representations that can be reused for different downstream tasks.</a:t>
            </a:r>
          </a:p>
        </p:txBody>
      </p:sp>
    </p:spTree>
    <p:extLst>
      <p:ext uri="{BB962C8B-B14F-4D97-AF65-F5344CB8AC3E}">
        <p14:creationId xmlns:p14="http://schemas.microsoft.com/office/powerpoint/2010/main" val="41564523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Date Placeholder 4">
            <a:extLst>
              <a:ext uri="{FF2B5EF4-FFF2-40B4-BE49-F238E27FC236}">
                <a16:creationId xmlns:a16="http://schemas.microsoft.com/office/drawing/2014/main" id="{176B3BC2-F19E-924D-874E-FCA20F10C676}"/>
              </a:ext>
            </a:extLst>
          </p:cNvPr>
          <p:cNvSpPr>
            <a:spLocks noGrp="1"/>
          </p:cNvSpPr>
          <p:nvPr>
            <p:ph type="dt" sz="half" idx="10"/>
          </p:nvPr>
        </p:nvSpPr>
        <p:spPr/>
        <p:txBody>
          <a:bodyPr/>
          <a:lstStyle/>
          <a:p>
            <a:pPr rtl="0"/>
            <a:r>
              <a:rPr lang="de-DE" noProof="0"/>
              <a:t>20.12.2024</a:t>
            </a:r>
          </a:p>
        </p:txBody>
      </p:sp>
      <p:sp>
        <p:nvSpPr>
          <p:cNvPr id="6" name="Slide Number Placeholder 5">
            <a:extLst>
              <a:ext uri="{FF2B5EF4-FFF2-40B4-BE49-F238E27FC236}">
                <a16:creationId xmlns:a16="http://schemas.microsoft.com/office/drawing/2014/main" id="{05AB0661-F415-7602-41BD-0831090CAE59}"/>
              </a:ext>
            </a:extLst>
          </p:cNvPr>
          <p:cNvSpPr>
            <a:spLocks noGrp="1"/>
          </p:cNvSpPr>
          <p:nvPr>
            <p:ph type="sldNum" sz="quarter" idx="12"/>
          </p:nvPr>
        </p:nvSpPr>
        <p:spPr/>
        <p:txBody>
          <a:bodyPr/>
          <a:lstStyle/>
          <a:p>
            <a:pPr rtl="0"/>
            <a:fld id="{B5CEABB6-07DC-46E8-9B57-56EC44A396E5}" type="slidenum">
              <a:rPr lang="de-DE" noProof="0" smtClean="0"/>
              <a:pPr rtl="0"/>
              <a:t>12</a:t>
            </a:fld>
            <a:endParaRPr lang="de-DE" noProof="0"/>
          </a:p>
        </p:txBody>
      </p:sp>
      <p:sp>
        <p:nvSpPr>
          <p:cNvPr id="9" name="Title 1">
            <a:extLst>
              <a:ext uri="{FF2B5EF4-FFF2-40B4-BE49-F238E27FC236}">
                <a16:creationId xmlns:a16="http://schemas.microsoft.com/office/drawing/2014/main" id="{BEAB4BBA-F88C-4EF8-AD3F-06E819A018C3}"/>
              </a:ext>
            </a:extLst>
          </p:cNvPr>
          <p:cNvSpPr txBox="1">
            <a:spLocks/>
          </p:cNvSpPr>
          <p:nvPr/>
        </p:nvSpPr>
        <p:spPr>
          <a:xfrm>
            <a:off x="1239170" y="228796"/>
            <a:ext cx="10058400" cy="1450757"/>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t>Why does unsupervised Pretraining work? </a:t>
            </a:r>
          </a:p>
        </p:txBody>
      </p:sp>
      <p:sp>
        <p:nvSpPr>
          <p:cNvPr id="11" name="Rectangle 2">
            <a:extLst>
              <a:ext uri="{FF2B5EF4-FFF2-40B4-BE49-F238E27FC236}">
                <a16:creationId xmlns:a16="http://schemas.microsoft.com/office/drawing/2014/main" id="{0F0311FC-A211-4CF4-9696-DB1028DFC781}"/>
              </a:ext>
            </a:extLst>
          </p:cNvPr>
          <p:cNvSpPr>
            <a:spLocks noChangeArrowheads="1"/>
          </p:cNvSpPr>
          <p:nvPr/>
        </p:nvSpPr>
        <p:spPr bwMode="auto">
          <a:xfrm>
            <a:off x="1239170" y="1969214"/>
            <a:ext cx="8495819" cy="3123932"/>
          </a:xfrm>
          <a:prstGeom prst="rect">
            <a:avLst/>
          </a:prstGeom>
        </p:spPr>
        <p:txBody>
          <a:bodyPr vert="horz" lIns="0" tIns="45720" rIns="0" bIns="45720" rtlCol="0">
            <a:normAutofit/>
          </a:bodyPr>
          <a:lstStyle/>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Improves Weight Initialization: </a:t>
            </a:r>
            <a:r>
              <a:rPr lang="en-US" dirty="0">
                <a:solidFill>
                  <a:schemeClr val="tx1">
                    <a:lumMod val="75000"/>
                    <a:lumOff val="25000"/>
                  </a:schemeClr>
                </a:solidFill>
              </a:rPr>
              <a:t>Learns structured features from unlabeled data, reducing the chance of getting stuck in bad local minima.</a:t>
            </a:r>
          </a:p>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Enables Deeper Models: </a:t>
            </a:r>
            <a:r>
              <a:rPr lang="en-US" dirty="0">
                <a:solidFill>
                  <a:schemeClr val="tx1">
                    <a:lumMod val="75000"/>
                    <a:lumOff val="25000"/>
                  </a:schemeClr>
                </a:solidFill>
              </a:rPr>
              <a:t>Before 2006, training deep models with many layers was nearly impossible due to vanishing/exploding gradients. Unsupervised pretraining allowed the training of deeper architectures like Deep Belief Networks (DBNs).</a:t>
            </a:r>
          </a:p>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Useful When Labeled Data Is Scarce: </a:t>
            </a:r>
            <a:r>
              <a:rPr lang="en-US" dirty="0">
                <a:solidFill>
                  <a:schemeClr val="tx1">
                    <a:lumMod val="75000"/>
                    <a:lumOff val="25000"/>
                  </a:schemeClr>
                </a:solidFill>
              </a:rPr>
              <a:t>When labeled data is expensive or rare (e.g., healthcare, biology), unsupervised pretraining can make use of large, unlabeled datasets.</a:t>
            </a:r>
          </a:p>
          <a:p>
            <a:pPr marL="285750" indent="-285750" defTabSz="914400">
              <a:lnSpc>
                <a:spcPct val="90000"/>
              </a:lnSpc>
              <a:spcBef>
                <a:spcPts val="1200"/>
              </a:spcBef>
              <a:spcAft>
                <a:spcPts val="200"/>
              </a:spcAft>
              <a:buClr>
                <a:schemeClr val="accent1"/>
              </a:buClr>
              <a:buSzPct val="100000"/>
              <a:buFont typeface="Arial" panose="020B0604020202020204" pitchFamily="34" charset="0"/>
              <a:buChar char="•"/>
            </a:pPr>
            <a:r>
              <a:rPr lang="en-US" b="1" dirty="0">
                <a:solidFill>
                  <a:schemeClr val="tx1">
                    <a:lumMod val="75000"/>
                    <a:lumOff val="25000"/>
                  </a:schemeClr>
                </a:solidFill>
              </a:rPr>
              <a:t>Improves Feature Learning: </a:t>
            </a:r>
            <a:r>
              <a:rPr lang="en-US" dirty="0">
                <a:solidFill>
                  <a:schemeClr val="tx1">
                    <a:lumMod val="75000"/>
                    <a:lumOff val="25000"/>
                  </a:schemeClr>
                </a:solidFill>
              </a:rPr>
              <a:t>Learns more general, transferable features that can be reused for other downstream tasks.</a:t>
            </a:r>
          </a:p>
        </p:txBody>
      </p:sp>
    </p:spTree>
    <p:extLst>
      <p:ext uri="{BB962C8B-B14F-4D97-AF65-F5344CB8AC3E}">
        <p14:creationId xmlns:p14="http://schemas.microsoft.com/office/powerpoint/2010/main" val="18093826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Datumsplatzhalter 10">
            <a:extLst>
              <a:ext uri="{FF2B5EF4-FFF2-40B4-BE49-F238E27FC236}">
                <a16:creationId xmlns:a16="http://schemas.microsoft.com/office/drawing/2014/main" id="{D554B6F1-2C2A-429D-9420-0B4179462BA6}"/>
              </a:ext>
            </a:extLst>
          </p:cNvPr>
          <p:cNvSpPr>
            <a:spLocks noGrp="1"/>
          </p:cNvSpPr>
          <p:nvPr>
            <p:ph type="dt" sz="half" idx="20"/>
          </p:nvPr>
        </p:nvSpPr>
        <p:spPr/>
        <p:txBody>
          <a:bodyPr/>
          <a:lstStyle/>
          <a:p>
            <a:pPr rtl="0"/>
            <a:r>
              <a:rPr lang="de-DE" noProof="0"/>
              <a:t>20.12.2024</a:t>
            </a:r>
          </a:p>
        </p:txBody>
      </p:sp>
      <p:sp>
        <p:nvSpPr>
          <p:cNvPr id="12" name="Foliennummernplatzhalter 11">
            <a:extLst>
              <a:ext uri="{FF2B5EF4-FFF2-40B4-BE49-F238E27FC236}">
                <a16:creationId xmlns:a16="http://schemas.microsoft.com/office/drawing/2014/main" id="{416999BB-1BFF-46D2-ABEE-055E7ABA4A8A}"/>
              </a:ext>
            </a:extLst>
          </p:cNvPr>
          <p:cNvSpPr>
            <a:spLocks noGrp="1"/>
          </p:cNvSpPr>
          <p:nvPr>
            <p:ph type="sldNum" sz="quarter" idx="22"/>
          </p:nvPr>
        </p:nvSpPr>
        <p:spPr/>
        <p:txBody>
          <a:bodyPr/>
          <a:lstStyle/>
          <a:p>
            <a:pPr rtl="0"/>
            <a:fld id="{B5CEABB6-07DC-46E8-9B57-56EC44A396E5}" type="slidenum">
              <a:rPr lang="de-DE" noProof="0" smtClean="0"/>
              <a:pPr rtl="0"/>
              <a:t>13</a:t>
            </a:fld>
            <a:endParaRPr lang="de-DE" noProof="0"/>
          </a:p>
        </p:txBody>
      </p:sp>
      <p:sp>
        <p:nvSpPr>
          <p:cNvPr id="14" name="Textfeld 13">
            <a:extLst>
              <a:ext uri="{FF2B5EF4-FFF2-40B4-BE49-F238E27FC236}">
                <a16:creationId xmlns:a16="http://schemas.microsoft.com/office/drawing/2014/main" id="{F72116A9-06B7-4109-9053-AABC657EEE85}"/>
              </a:ext>
            </a:extLst>
          </p:cNvPr>
          <p:cNvSpPr txBox="1"/>
          <p:nvPr/>
        </p:nvSpPr>
        <p:spPr>
          <a:xfrm>
            <a:off x="3048965" y="2554730"/>
            <a:ext cx="6094070" cy="2016962"/>
          </a:xfrm>
          <a:prstGeom prst="rect">
            <a:avLst/>
          </a:prstGeom>
        </p:spPr>
        <p:txBody>
          <a:bodyPr vert="horz" lIns="0" tIns="45720" rIns="0" bIns="45720" rtlCol="0">
            <a:normAutofit/>
          </a:bodyPr>
          <a:lstStyle>
            <a:defPPr>
              <a:defRPr lang="en-US"/>
            </a:defPPr>
            <a:lvl1pPr marL="285750" indent="-285750" defTabSz="914400">
              <a:lnSpc>
                <a:spcPct val="90000"/>
              </a:lnSpc>
              <a:spcBef>
                <a:spcPts val="1200"/>
              </a:spcBef>
              <a:spcAft>
                <a:spcPts val="200"/>
              </a:spcAft>
              <a:buClr>
                <a:schemeClr val="accent1"/>
              </a:buClr>
              <a:buSzPct val="100000"/>
              <a:buFont typeface="Arial" panose="020B0604020202020204" pitchFamily="34" charset="0"/>
              <a:buChar char="•"/>
              <a:defRPr b="1">
                <a:solidFill>
                  <a:schemeClr val="tx1">
                    <a:lumMod val="75000"/>
                    <a:lumOff val="25000"/>
                  </a:schemeClr>
                </a:solidFill>
              </a:defRPr>
            </a:lvl1pPr>
          </a:lstStyle>
          <a:p>
            <a:r>
              <a:rPr lang="en-US" dirty="0"/>
              <a:t>Overfitting: </a:t>
            </a:r>
            <a:r>
              <a:rPr lang="en-US" b="0" dirty="0"/>
              <a:t>Since unsupervised objectives do not guarantee good generalization to the supervised task, pretraining can result in features that overfit to the pretraining task.</a:t>
            </a:r>
          </a:p>
          <a:p>
            <a:r>
              <a:rPr lang="en-US" dirty="0"/>
              <a:t>Specificity of Parameters: </a:t>
            </a:r>
            <a:r>
              <a:rPr lang="en-US" b="0" dirty="0"/>
              <a:t>Pretraining sometimes leads to features that are too specific to the unsupervised task and may not generalize well to the supervised task.</a:t>
            </a:r>
          </a:p>
        </p:txBody>
      </p:sp>
      <p:sp>
        <p:nvSpPr>
          <p:cNvPr id="15" name="Title 8">
            <a:extLst>
              <a:ext uri="{FF2B5EF4-FFF2-40B4-BE49-F238E27FC236}">
                <a16:creationId xmlns:a16="http://schemas.microsoft.com/office/drawing/2014/main" id="{949B73AB-8329-46C7-B5A4-2349EB1EEC53}"/>
              </a:ext>
            </a:extLst>
          </p:cNvPr>
          <p:cNvSpPr txBox="1">
            <a:spLocks/>
          </p:cNvSpPr>
          <p:nvPr/>
        </p:nvSpPr>
        <p:spPr>
          <a:xfrm>
            <a:off x="2432611" y="812580"/>
            <a:ext cx="8127736" cy="1573268"/>
          </a:xfrm>
          <a:prstGeom prst="rect">
            <a:avLst/>
          </a:prstGeom>
        </p:spPr>
        <p:txBody>
          <a:bodyPr vert="horz" lIns="91440" tIns="45720" rIns="91440" bIns="45720" rtlCol="0" anchor="b">
            <a:normAutofit/>
          </a:bodyPr>
          <a:lstStyle>
            <a:lvl1pPr algn="l" defTabSz="914400" rtl="0" eaLnBrk="1" latinLnBrk="0" hangingPunct="1">
              <a:lnSpc>
                <a:spcPct val="85000"/>
              </a:lnSpc>
              <a:spcBef>
                <a:spcPct val="0"/>
              </a:spcBef>
              <a:buNone/>
              <a:defRPr lang="en-US" sz="2800" kern="1200" spc="150" baseline="0" dirty="0">
                <a:solidFill>
                  <a:schemeClr val="tx1">
                    <a:lumMod val="75000"/>
                    <a:lumOff val="25000"/>
                  </a:schemeClr>
                </a:solidFill>
                <a:latin typeface="+mj-lt"/>
                <a:ea typeface="+mj-ea"/>
                <a:cs typeface="+mj-cs"/>
              </a:defRPr>
            </a:lvl1pPr>
          </a:lstStyle>
          <a:p>
            <a:pPr algn="ctr"/>
            <a:r>
              <a:rPr lang="en-US" b="1" dirty="0"/>
              <a:t>Current Challenges</a:t>
            </a:r>
            <a:br>
              <a:rPr lang="en-US" dirty="0"/>
            </a:br>
            <a:br>
              <a:rPr lang="en-US" b="1" dirty="0"/>
            </a:br>
            <a:endParaRPr lang="en-US" b="1" dirty="0"/>
          </a:p>
        </p:txBody>
      </p:sp>
    </p:spTree>
    <p:extLst>
      <p:ext uri="{BB962C8B-B14F-4D97-AF65-F5344CB8AC3E}">
        <p14:creationId xmlns:p14="http://schemas.microsoft.com/office/powerpoint/2010/main" val="150211265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Denkblase: wolkenförmig 15">
            <a:extLst>
              <a:ext uri="{FF2B5EF4-FFF2-40B4-BE49-F238E27FC236}">
                <a16:creationId xmlns:a16="http://schemas.microsoft.com/office/drawing/2014/main" id="{1F3BB58D-D7F7-4493-9CFA-ED333B5B75C3}"/>
              </a:ext>
            </a:extLst>
          </p:cNvPr>
          <p:cNvSpPr/>
          <p:nvPr/>
        </p:nvSpPr>
        <p:spPr>
          <a:xfrm>
            <a:off x="4400308" y="1794073"/>
            <a:ext cx="3391383" cy="1932972"/>
          </a:xfrm>
          <a:prstGeom prst="cloudCallout">
            <a:avLst>
              <a:gd name="adj1" fmla="val 51522"/>
              <a:gd name="adj2" fmla="val 39147"/>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sp>
        <p:nvSpPr>
          <p:cNvPr id="6" name="Title 5">
            <a:extLst>
              <a:ext uri="{FF2B5EF4-FFF2-40B4-BE49-F238E27FC236}">
                <a16:creationId xmlns:a16="http://schemas.microsoft.com/office/drawing/2014/main" id="{ED7CB9A3-DE23-CED5-5EB5-070C59364153}"/>
              </a:ext>
            </a:extLst>
          </p:cNvPr>
          <p:cNvSpPr>
            <a:spLocks noGrp="1"/>
          </p:cNvSpPr>
          <p:nvPr>
            <p:ph type="title"/>
          </p:nvPr>
        </p:nvSpPr>
        <p:spPr>
          <a:xfrm>
            <a:off x="1097280" y="286603"/>
            <a:ext cx="10058400" cy="1450757"/>
          </a:xfrm>
        </p:spPr>
        <p:txBody>
          <a:bodyPr>
            <a:normAutofit/>
          </a:bodyPr>
          <a:lstStyle/>
          <a:p>
            <a:r>
              <a:rPr lang="en-US" dirty="0"/>
              <a:t>Transfer Learning and Domain Adaptation</a:t>
            </a:r>
          </a:p>
        </p:txBody>
      </p:sp>
      <p:sp>
        <p:nvSpPr>
          <p:cNvPr id="13" name="Content Placeholder 12">
            <a:extLst>
              <a:ext uri="{FF2B5EF4-FFF2-40B4-BE49-F238E27FC236}">
                <a16:creationId xmlns:a16="http://schemas.microsoft.com/office/drawing/2014/main" id="{6C36E985-223D-D2DB-B79C-57F6DF656AD5}"/>
              </a:ext>
            </a:extLst>
          </p:cNvPr>
          <p:cNvSpPr>
            <a:spLocks noGrp="1"/>
          </p:cNvSpPr>
          <p:nvPr>
            <p:ph idx="1"/>
          </p:nvPr>
        </p:nvSpPr>
        <p:spPr>
          <a:xfrm>
            <a:off x="1097279" y="1845734"/>
            <a:ext cx="9970412" cy="4023360"/>
          </a:xfrm>
        </p:spPr>
        <p:txBody>
          <a:bodyPr>
            <a:normAutofit/>
          </a:bodyPr>
          <a:lstStyle/>
          <a:p>
            <a:pPr algn="l"/>
            <a:endParaRPr lang="en-US" sz="1800" b="0" i="0" u="none" strike="noStrike" baseline="0" dirty="0">
              <a:solidFill>
                <a:srgbClr val="000000"/>
              </a:solidFill>
              <a:latin typeface="Aptos" panose="020B0004020202020204" pitchFamily="34" charset="0"/>
            </a:endParaRPr>
          </a:p>
          <a:p>
            <a:endParaRPr lang="en-US" sz="1800" b="1" i="0" u="none" strike="noStrike" baseline="0" dirty="0">
              <a:solidFill>
                <a:srgbClr val="000000"/>
              </a:solidFill>
              <a:latin typeface="Aptos" panose="020B0004020202020204" pitchFamily="34" charset="0"/>
            </a:endParaRPr>
          </a:p>
          <a:p>
            <a:endParaRPr lang="en-US" sz="1800" b="0" i="0" u="none" strike="noStrike" baseline="0" dirty="0">
              <a:solidFill>
                <a:srgbClr val="000000"/>
              </a:solidFill>
              <a:latin typeface="Aptos" panose="020B0004020202020204" pitchFamily="34" charset="0"/>
            </a:endParaRPr>
          </a:p>
          <a:p>
            <a:endParaRPr lang="en-US" dirty="0"/>
          </a:p>
        </p:txBody>
      </p:sp>
      <p:sp>
        <p:nvSpPr>
          <p:cNvPr id="4" name="Date Placeholder 3">
            <a:extLst>
              <a:ext uri="{FF2B5EF4-FFF2-40B4-BE49-F238E27FC236}">
                <a16:creationId xmlns:a16="http://schemas.microsoft.com/office/drawing/2014/main" id="{7A00EF4D-35FB-7C30-100E-D7BE2EBFC0FC}"/>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3654D148-D741-1F05-431C-A869DFA71F7F}"/>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14</a:t>
            </a:fld>
            <a:endParaRPr lang="de-DE" noProof="0"/>
          </a:p>
        </p:txBody>
      </p:sp>
      <p:pic>
        <p:nvPicPr>
          <p:cNvPr id="3" name="Grafik 2">
            <a:extLst>
              <a:ext uri="{FF2B5EF4-FFF2-40B4-BE49-F238E27FC236}">
                <a16:creationId xmlns:a16="http://schemas.microsoft.com/office/drawing/2014/main" id="{8C9FB530-00B8-45F4-8137-2C8393EA50B6}"/>
              </a:ext>
            </a:extLst>
          </p:cNvPr>
          <p:cNvPicPr>
            <a:picLocks noChangeAspect="1"/>
          </p:cNvPicPr>
          <p:nvPr/>
        </p:nvPicPr>
        <p:blipFill>
          <a:blip r:embed="rId3"/>
          <a:stretch>
            <a:fillRect/>
          </a:stretch>
        </p:blipFill>
        <p:spPr>
          <a:xfrm>
            <a:off x="1623880" y="3093334"/>
            <a:ext cx="2330804" cy="2330804"/>
          </a:xfrm>
          <a:prstGeom prst="rect">
            <a:avLst/>
          </a:prstGeom>
        </p:spPr>
      </p:pic>
      <p:pic>
        <p:nvPicPr>
          <p:cNvPr id="8" name="Grafik 7">
            <a:extLst>
              <a:ext uri="{FF2B5EF4-FFF2-40B4-BE49-F238E27FC236}">
                <a16:creationId xmlns:a16="http://schemas.microsoft.com/office/drawing/2014/main" id="{9DDFEE4E-2E9E-4415-854F-17D9316F07E8}"/>
              </a:ext>
            </a:extLst>
          </p:cNvPr>
          <p:cNvPicPr>
            <a:picLocks noChangeAspect="1"/>
          </p:cNvPicPr>
          <p:nvPr/>
        </p:nvPicPr>
        <p:blipFill>
          <a:blip r:embed="rId4"/>
          <a:stretch>
            <a:fillRect/>
          </a:stretch>
        </p:blipFill>
        <p:spPr>
          <a:xfrm>
            <a:off x="7505218" y="2748947"/>
            <a:ext cx="2699250" cy="2699250"/>
          </a:xfrm>
          <a:prstGeom prst="rect">
            <a:avLst/>
          </a:prstGeom>
        </p:spPr>
      </p:pic>
      <p:sp>
        <p:nvSpPr>
          <p:cNvPr id="14" name="Denkblase: wolkenförmig 13">
            <a:extLst>
              <a:ext uri="{FF2B5EF4-FFF2-40B4-BE49-F238E27FC236}">
                <a16:creationId xmlns:a16="http://schemas.microsoft.com/office/drawing/2014/main" id="{1EF43E66-3792-407A-ACF3-C840122F47D1}"/>
              </a:ext>
            </a:extLst>
          </p:cNvPr>
          <p:cNvSpPr/>
          <p:nvPr/>
        </p:nvSpPr>
        <p:spPr>
          <a:xfrm>
            <a:off x="4409954" y="1794073"/>
            <a:ext cx="3391383" cy="1932972"/>
          </a:xfrm>
          <a:prstGeom prst="cloudCallout">
            <a:avLst>
              <a:gd name="adj1" fmla="val -65543"/>
              <a:gd name="adj2" fmla="val 21183"/>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de-DE"/>
          </a:p>
        </p:txBody>
      </p:sp>
      <p:pic>
        <p:nvPicPr>
          <p:cNvPr id="12" name="Grafik 11">
            <a:extLst>
              <a:ext uri="{FF2B5EF4-FFF2-40B4-BE49-F238E27FC236}">
                <a16:creationId xmlns:a16="http://schemas.microsoft.com/office/drawing/2014/main" id="{66E9B137-9A06-45D6-93AF-5DE0DE18A9C6}"/>
              </a:ext>
            </a:extLst>
          </p:cNvPr>
          <p:cNvPicPr>
            <a:picLocks noChangeAspect="1"/>
          </p:cNvPicPr>
          <p:nvPr/>
        </p:nvPicPr>
        <p:blipFill rotWithShape="1">
          <a:blip r:embed="rId5"/>
          <a:srcRect l="11441" t="13879" r="12088" b="11442"/>
          <a:stretch/>
        </p:blipFill>
        <p:spPr>
          <a:xfrm>
            <a:off x="5377063" y="2118631"/>
            <a:ext cx="1319345" cy="1288437"/>
          </a:xfrm>
          <a:prstGeom prst="rect">
            <a:avLst/>
          </a:prstGeom>
        </p:spPr>
      </p:pic>
    </p:spTree>
    <p:extLst>
      <p:ext uri="{BB962C8B-B14F-4D97-AF65-F5344CB8AC3E}">
        <p14:creationId xmlns:p14="http://schemas.microsoft.com/office/powerpoint/2010/main" val="1648256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22D9716-9C3C-043F-975E-2D8351225E5F}"/>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DBAB276C-1BF3-9ACC-06A4-FC344137C416}"/>
              </a:ext>
            </a:extLst>
          </p:cNvPr>
          <p:cNvSpPr>
            <a:spLocks noGrp="1"/>
          </p:cNvSpPr>
          <p:nvPr>
            <p:ph type="title"/>
          </p:nvPr>
        </p:nvSpPr>
        <p:spPr>
          <a:xfrm>
            <a:off x="1097280" y="286603"/>
            <a:ext cx="10058400" cy="1450757"/>
          </a:xfrm>
        </p:spPr>
        <p:txBody>
          <a:bodyPr>
            <a:normAutofit/>
          </a:bodyPr>
          <a:lstStyle/>
          <a:p>
            <a:r>
              <a:rPr lang="en-US" dirty="0"/>
              <a:t>Transfer Learning</a:t>
            </a:r>
          </a:p>
        </p:txBody>
      </p:sp>
      <p:sp>
        <p:nvSpPr>
          <p:cNvPr id="13" name="Content Placeholder 12">
            <a:extLst>
              <a:ext uri="{FF2B5EF4-FFF2-40B4-BE49-F238E27FC236}">
                <a16:creationId xmlns:a16="http://schemas.microsoft.com/office/drawing/2014/main" id="{9E291C67-4881-9CCB-4E3A-FCF588809F83}"/>
              </a:ext>
            </a:extLst>
          </p:cNvPr>
          <p:cNvSpPr>
            <a:spLocks noGrp="1"/>
          </p:cNvSpPr>
          <p:nvPr>
            <p:ph idx="1"/>
          </p:nvPr>
        </p:nvSpPr>
        <p:spPr>
          <a:xfrm>
            <a:off x="1097279" y="1845734"/>
            <a:ext cx="9970412" cy="4023360"/>
          </a:xfrm>
        </p:spPr>
        <p:txBody>
          <a:bodyPr>
            <a:normAutofit/>
          </a:bodyPr>
          <a:lstStyle/>
          <a:p>
            <a:pPr algn="l"/>
            <a:endParaRPr lang="en-US" sz="1800" b="0" i="0" u="none" strike="noStrike" baseline="0" dirty="0">
              <a:solidFill>
                <a:srgbClr val="000000"/>
              </a:solidFill>
              <a:latin typeface="Aptos" panose="020B0004020202020204" pitchFamily="34" charset="0"/>
            </a:endParaRPr>
          </a:p>
          <a:p>
            <a:endParaRPr lang="en-US" sz="1800" b="1" i="0" u="none" strike="noStrike" baseline="0" dirty="0">
              <a:solidFill>
                <a:srgbClr val="000000"/>
              </a:solidFill>
              <a:latin typeface="Aptos" panose="020B0004020202020204" pitchFamily="34" charset="0"/>
            </a:endParaRPr>
          </a:p>
          <a:p>
            <a:endParaRPr lang="en-US" sz="1800" b="0" i="0" u="none" strike="noStrike" baseline="0" dirty="0">
              <a:solidFill>
                <a:srgbClr val="000000"/>
              </a:solidFill>
              <a:latin typeface="Aptos" panose="020B0004020202020204" pitchFamily="34" charset="0"/>
            </a:endParaRPr>
          </a:p>
          <a:p>
            <a:r>
              <a:rPr lang="en-US" sz="1800" b="1" i="0" u="none" strike="noStrike" baseline="0" dirty="0">
                <a:solidFill>
                  <a:srgbClr val="000000"/>
                </a:solidFill>
                <a:latin typeface="Aptos" panose="020B0004020202020204" pitchFamily="34" charset="0"/>
              </a:rPr>
              <a:t>Definition</a:t>
            </a:r>
            <a:r>
              <a:rPr lang="en-US" sz="1800" b="0" i="0" u="none" strike="noStrike" baseline="0" dirty="0">
                <a:solidFill>
                  <a:srgbClr val="000000"/>
                </a:solidFill>
                <a:latin typeface="Aptos" panose="020B0004020202020204" pitchFamily="34" charset="0"/>
              </a:rPr>
              <a:t>: Involves leveraging knowledge from one task or domain (distribution P1) to improve generalization in another task or domain (distribution P2). </a:t>
            </a:r>
          </a:p>
          <a:p>
            <a:pPr marL="201168" lvl="1" indent="0">
              <a:buNone/>
            </a:pPr>
            <a:r>
              <a:rPr lang="en-US" sz="1600" dirty="0">
                <a:solidFill>
                  <a:srgbClr val="000000"/>
                </a:solidFill>
                <a:latin typeface="Aptos" panose="020B0004020202020204" pitchFamily="34" charset="0"/>
                <a:sym typeface="Wingdings" panose="05000000000000000000" pitchFamily="2" charset="2"/>
              </a:rPr>
              <a:t>  Use of unsupervised datasets possible (due to training on supervised dataset with similar/shared task)</a:t>
            </a:r>
            <a:endParaRPr lang="en-US" sz="1600" b="0" i="0" u="none" strike="noStrike" baseline="0" dirty="0">
              <a:solidFill>
                <a:srgbClr val="000000"/>
              </a:solidFill>
              <a:latin typeface="Aptos" panose="020B0004020202020204" pitchFamily="34" charset="0"/>
            </a:endParaRPr>
          </a:p>
          <a:p>
            <a:endParaRPr lang="en-US" dirty="0"/>
          </a:p>
        </p:txBody>
      </p:sp>
      <p:sp>
        <p:nvSpPr>
          <p:cNvPr id="4" name="Date Placeholder 3">
            <a:extLst>
              <a:ext uri="{FF2B5EF4-FFF2-40B4-BE49-F238E27FC236}">
                <a16:creationId xmlns:a16="http://schemas.microsoft.com/office/drawing/2014/main" id="{FC9239FA-8DAB-A5C0-A205-742A729372DF}"/>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DC7E0DC5-DBEC-33F7-069D-C4B029F78E8E}"/>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15</a:t>
            </a:fld>
            <a:endParaRPr lang="de-DE" noProof="0"/>
          </a:p>
        </p:txBody>
      </p:sp>
    </p:spTree>
    <p:extLst>
      <p:ext uri="{BB962C8B-B14F-4D97-AF65-F5344CB8AC3E}">
        <p14:creationId xmlns:p14="http://schemas.microsoft.com/office/powerpoint/2010/main" val="27938191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DF867603-2F98-AF4A-1BEC-7BBD9BE4F183}"/>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6A916CCB-BCB9-299A-A64B-773F3548A707}"/>
              </a:ext>
            </a:extLst>
          </p:cNvPr>
          <p:cNvSpPr>
            <a:spLocks noGrp="1"/>
          </p:cNvSpPr>
          <p:nvPr>
            <p:ph type="title"/>
          </p:nvPr>
        </p:nvSpPr>
        <p:spPr>
          <a:xfrm>
            <a:off x="1097279" y="555860"/>
            <a:ext cx="4380494" cy="866092"/>
          </a:xfrm>
        </p:spPr>
        <p:txBody>
          <a:bodyPr>
            <a:normAutofit/>
          </a:bodyPr>
          <a:lstStyle/>
          <a:p>
            <a:r>
              <a:rPr lang="en-US" dirty="0"/>
              <a:t>Transfer Learning</a:t>
            </a:r>
          </a:p>
        </p:txBody>
      </p:sp>
      <p:sp>
        <p:nvSpPr>
          <p:cNvPr id="13" name="Content Placeholder 12">
            <a:extLst>
              <a:ext uri="{FF2B5EF4-FFF2-40B4-BE49-F238E27FC236}">
                <a16:creationId xmlns:a16="http://schemas.microsoft.com/office/drawing/2014/main" id="{8862D2D4-61AF-B67E-1288-DD7EC870361F}"/>
              </a:ext>
            </a:extLst>
          </p:cNvPr>
          <p:cNvSpPr>
            <a:spLocks noGrp="1"/>
          </p:cNvSpPr>
          <p:nvPr>
            <p:ph idx="1"/>
          </p:nvPr>
        </p:nvSpPr>
        <p:spPr>
          <a:xfrm>
            <a:off x="1097279" y="1845734"/>
            <a:ext cx="6454987" cy="4023360"/>
          </a:xfrm>
        </p:spPr>
        <p:txBody>
          <a:bodyPr>
            <a:normAutofit/>
          </a:bodyPr>
          <a:lstStyle/>
          <a:p>
            <a:pPr marL="0" indent="0">
              <a:buNone/>
            </a:pPr>
            <a:r>
              <a:rPr lang="en-US" sz="1800" b="1" dirty="0"/>
              <a:t>Architecture:</a:t>
            </a:r>
          </a:p>
          <a:p>
            <a:pPr marL="0" indent="0">
              <a:buNone/>
            </a:pPr>
            <a:r>
              <a:rPr lang="en-US" sz="1800" b="1" dirty="0"/>
              <a:t>Task-Specific Lower Layers</a:t>
            </a:r>
            <a:r>
              <a:rPr lang="en-US" sz="1800" dirty="0"/>
              <a:t>:</a:t>
            </a:r>
          </a:p>
          <a:p>
            <a:pPr marL="742950" lvl="1" indent="-285750">
              <a:buFont typeface="Arial" panose="020B0604020202020204" pitchFamily="34" charset="0"/>
              <a:buChar char="•"/>
            </a:pPr>
            <a:r>
              <a:rPr lang="en-US" dirty="0"/>
              <a:t>Each task </a:t>
            </a:r>
            <a:r>
              <a:rPr lang="en-US" dirty="0">
                <a:solidFill>
                  <a:schemeClr val="bg2">
                    <a:lumMod val="50000"/>
                  </a:schemeClr>
                </a:solidFill>
              </a:rPr>
              <a:t>x</a:t>
            </a:r>
            <a:r>
              <a:rPr lang="en-US" baseline="30000" dirty="0">
                <a:solidFill>
                  <a:schemeClr val="bg2">
                    <a:lumMod val="50000"/>
                  </a:schemeClr>
                </a:solidFill>
              </a:rPr>
              <a:t>(1)</a:t>
            </a:r>
            <a:r>
              <a:rPr lang="en-US" dirty="0"/>
              <a:t>,</a:t>
            </a:r>
            <a:r>
              <a:rPr lang="en-US" dirty="0">
                <a:solidFill>
                  <a:schemeClr val="accent2"/>
                </a:solidFill>
              </a:rPr>
              <a:t>x</a:t>
            </a:r>
            <a:r>
              <a:rPr lang="en-US" baseline="30000" dirty="0">
                <a:solidFill>
                  <a:schemeClr val="accent2"/>
                </a:solidFill>
              </a:rPr>
              <a:t>(2)</a:t>
            </a:r>
            <a:r>
              <a:rPr lang="en-US" dirty="0"/>
              <a:t>,</a:t>
            </a:r>
            <a:r>
              <a:rPr lang="en-US" dirty="0">
                <a:solidFill>
                  <a:srgbClr val="00B050"/>
                </a:solidFill>
              </a:rPr>
              <a:t>x</a:t>
            </a:r>
            <a:r>
              <a:rPr lang="en-US" baseline="30000" dirty="0">
                <a:solidFill>
                  <a:srgbClr val="00B050"/>
                </a:solidFill>
              </a:rPr>
              <a:t>(3)</a:t>
            </a:r>
            <a:r>
              <a:rPr lang="en-US" baseline="30000" dirty="0"/>
              <a:t> </a:t>
            </a:r>
            <a:r>
              <a:rPr lang="en-US" dirty="0"/>
              <a:t>has its own lower layer </a:t>
            </a:r>
            <a:r>
              <a:rPr lang="en-US" dirty="0">
                <a:solidFill>
                  <a:schemeClr val="bg2">
                    <a:lumMod val="50000"/>
                  </a:schemeClr>
                </a:solidFill>
              </a:rPr>
              <a:t>h</a:t>
            </a:r>
            <a:r>
              <a:rPr lang="en-US" baseline="30000" dirty="0">
                <a:solidFill>
                  <a:schemeClr val="bg2">
                    <a:lumMod val="50000"/>
                  </a:schemeClr>
                </a:solidFill>
              </a:rPr>
              <a:t>(1)</a:t>
            </a:r>
            <a:r>
              <a:rPr lang="en-US" dirty="0"/>
              <a:t>,</a:t>
            </a:r>
            <a:r>
              <a:rPr lang="en-US" dirty="0">
                <a:solidFill>
                  <a:schemeClr val="accent2"/>
                </a:solidFill>
              </a:rPr>
              <a:t>h</a:t>
            </a:r>
            <a:r>
              <a:rPr lang="en-US" baseline="30000" dirty="0">
                <a:solidFill>
                  <a:schemeClr val="accent2"/>
                </a:solidFill>
              </a:rPr>
              <a:t>(2)</a:t>
            </a:r>
            <a:r>
              <a:rPr lang="en-US" dirty="0"/>
              <a:t>,</a:t>
            </a:r>
            <a:r>
              <a:rPr lang="en-US" dirty="0">
                <a:solidFill>
                  <a:srgbClr val="00B050"/>
                </a:solidFill>
              </a:rPr>
              <a:t>h</a:t>
            </a:r>
            <a:r>
              <a:rPr lang="en-US" baseline="30000" dirty="0">
                <a:solidFill>
                  <a:srgbClr val="00B050"/>
                </a:solidFill>
              </a:rPr>
              <a:t>(3)</a:t>
            </a:r>
            <a:endParaRPr lang="en-US" dirty="0">
              <a:solidFill>
                <a:srgbClr val="00B050"/>
              </a:solidFill>
            </a:endParaRPr>
          </a:p>
          <a:p>
            <a:pPr marL="742950" lvl="1" indent="-285750">
              <a:buFont typeface="Arial" panose="020B0604020202020204" pitchFamily="34" charset="0"/>
              <a:buChar char="•"/>
            </a:pPr>
            <a:r>
              <a:rPr lang="en-US" dirty="0"/>
              <a:t>These layers </a:t>
            </a:r>
            <a:r>
              <a:rPr lang="en-US" b="1" dirty="0">
                <a:solidFill>
                  <a:schemeClr val="accent1"/>
                </a:solidFill>
              </a:rPr>
              <a:t>convert task-specific inputs into a generic feature representation</a:t>
            </a:r>
          </a:p>
          <a:p>
            <a:pPr marL="0" indent="0">
              <a:buNone/>
            </a:pPr>
            <a:r>
              <a:rPr lang="en-US" sz="1800" b="1" dirty="0"/>
              <a:t>Shared Upper Layers</a:t>
            </a:r>
            <a:r>
              <a:rPr lang="en-US" sz="1800" dirty="0"/>
              <a:t>:</a:t>
            </a:r>
          </a:p>
          <a:p>
            <a:pPr marL="742950" lvl="1" indent="-285750">
              <a:buFont typeface="Arial" panose="020B0604020202020204" pitchFamily="34" charset="0"/>
              <a:buChar char="•"/>
            </a:pPr>
            <a:r>
              <a:rPr lang="en-US" dirty="0"/>
              <a:t>The shared layer </a:t>
            </a:r>
            <a:r>
              <a:rPr lang="en-US" b="1" dirty="0">
                <a:solidFill>
                  <a:schemeClr val="accent1"/>
                </a:solidFill>
              </a:rPr>
              <a:t>h</a:t>
            </a:r>
            <a:r>
              <a:rPr lang="en-US" b="1" i="1" baseline="-25000" dirty="0">
                <a:solidFill>
                  <a:schemeClr val="accent1"/>
                </a:solidFill>
              </a:rPr>
              <a:t>shared</a:t>
            </a:r>
            <a:r>
              <a:rPr lang="en-US" dirty="0"/>
              <a:t> </a:t>
            </a:r>
            <a:r>
              <a:rPr lang="en-US" b="1" dirty="0">
                <a:solidFill>
                  <a:schemeClr val="accent1"/>
                </a:solidFill>
              </a:rPr>
              <a:t>consolidates features from all tasks</a:t>
            </a:r>
            <a:endParaRPr lang="en-US" dirty="0"/>
          </a:p>
          <a:p>
            <a:pPr marL="742950" lvl="1" indent="-285750">
              <a:buFont typeface="Arial" panose="020B0604020202020204" pitchFamily="34" charset="0"/>
              <a:buChar char="•"/>
            </a:pPr>
            <a:r>
              <a:rPr lang="en-US" dirty="0"/>
              <a:t>Produces a </a:t>
            </a:r>
            <a:r>
              <a:rPr lang="en-US" b="1" dirty="0">
                <a:solidFill>
                  <a:schemeClr val="accent1"/>
                </a:solidFill>
              </a:rPr>
              <a:t>unified output </a:t>
            </a:r>
            <a:r>
              <a:rPr lang="en-US" b="1" i="1" dirty="0">
                <a:solidFill>
                  <a:schemeClr val="accent1"/>
                </a:solidFill>
              </a:rPr>
              <a:t>y</a:t>
            </a:r>
            <a:r>
              <a:rPr lang="en-US" b="1" dirty="0">
                <a:solidFill>
                  <a:schemeClr val="accent1"/>
                </a:solidFill>
              </a:rPr>
              <a:t> </a:t>
            </a:r>
            <a:r>
              <a:rPr lang="en-US" dirty="0"/>
              <a:t>applicable to all tasks</a:t>
            </a:r>
          </a:p>
          <a:p>
            <a:pPr marL="0" indent="0">
              <a:buNone/>
            </a:pPr>
            <a:r>
              <a:rPr lang="en-US" sz="1800" b="1" dirty="0"/>
              <a:t>Selection Switch</a:t>
            </a:r>
            <a:r>
              <a:rPr lang="en-US" sz="1800" dirty="0"/>
              <a:t>:</a:t>
            </a:r>
          </a:p>
          <a:p>
            <a:pPr marL="742950" lvl="1" indent="-285750">
              <a:buFont typeface="Arial" panose="020B0604020202020204" pitchFamily="34" charset="0"/>
              <a:buChar char="•"/>
            </a:pPr>
            <a:r>
              <a:rPr lang="en-US" dirty="0"/>
              <a:t>Directs task-specific inputs to their respective processing streams before merging</a:t>
            </a:r>
          </a:p>
          <a:p>
            <a:pPr>
              <a:buFont typeface="Arial" panose="020B0604020202020204" pitchFamily="34" charset="0"/>
              <a:buChar char="•"/>
            </a:pPr>
            <a:endParaRPr lang="en-US" sz="1800" dirty="0"/>
          </a:p>
        </p:txBody>
      </p:sp>
      <p:pic>
        <p:nvPicPr>
          <p:cNvPr id="9" name="Content Placeholder 8" descr="A diagram of a selection switch&#10;&#10;Description automatically generated">
            <a:extLst>
              <a:ext uri="{FF2B5EF4-FFF2-40B4-BE49-F238E27FC236}">
                <a16:creationId xmlns:a16="http://schemas.microsoft.com/office/drawing/2014/main" id="{D1F9AE13-9516-0349-7E75-AC0148806370}"/>
              </a:ext>
            </a:extLst>
          </p:cNvPr>
          <p:cNvPicPr>
            <a:picLocks noChangeAspect="1"/>
          </p:cNvPicPr>
          <p:nvPr/>
        </p:nvPicPr>
        <p:blipFill>
          <a:blip r:embed="rId2"/>
          <a:stretch>
            <a:fillRect/>
          </a:stretch>
        </p:blipFill>
        <p:spPr>
          <a:xfrm>
            <a:off x="7906807" y="1916318"/>
            <a:ext cx="3458678" cy="3952776"/>
          </a:xfrm>
          <a:prstGeom prst="rect">
            <a:avLst/>
          </a:prstGeom>
        </p:spPr>
      </p:pic>
      <p:sp>
        <p:nvSpPr>
          <p:cNvPr id="4" name="Date Placeholder 3">
            <a:extLst>
              <a:ext uri="{FF2B5EF4-FFF2-40B4-BE49-F238E27FC236}">
                <a16:creationId xmlns:a16="http://schemas.microsoft.com/office/drawing/2014/main" id="{8046EF78-87A3-8F53-21D5-2E7E4CAF6236}"/>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3CEC945F-BC47-73C6-F2C7-1A9F303B6C76}"/>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16</a:t>
            </a:fld>
            <a:endParaRPr lang="de-DE" noProof="0"/>
          </a:p>
        </p:txBody>
      </p:sp>
    </p:spTree>
    <p:extLst>
      <p:ext uri="{BB962C8B-B14F-4D97-AF65-F5344CB8AC3E}">
        <p14:creationId xmlns:p14="http://schemas.microsoft.com/office/powerpoint/2010/main" val="276350119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9E2B7F10-CC48-DFDC-F17F-072E313A805F}"/>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3A836BF1-BBC2-5E62-15CF-B395ABE56315}"/>
              </a:ext>
            </a:extLst>
          </p:cNvPr>
          <p:cNvSpPr>
            <a:spLocks noGrp="1"/>
          </p:cNvSpPr>
          <p:nvPr>
            <p:ph type="title"/>
          </p:nvPr>
        </p:nvSpPr>
        <p:spPr>
          <a:xfrm>
            <a:off x="1097279" y="555860"/>
            <a:ext cx="4380494" cy="866092"/>
          </a:xfrm>
        </p:spPr>
        <p:txBody>
          <a:bodyPr>
            <a:normAutofit/>
          </a:bodyPr>
          <a:lstStyle/>
          <a:p>
            <a:r>
              <a:rPr lang="en-US" dirty="0"/>
              <a:t>Transfer Learning</a:t>
            </a:r>
          </a:p>
        </p:txBody>
      </p:sp>
      <p:sp>
        <p:nvSpPr>
          <p:cNvPr id="13" name="Content Placeholder 12">
            <a:extLst>
              <a:ext uri="{FF2B5EF4-FFF2-40B4-BE49-F238E27FC236}">
                <a16:creationId xmlns:a16="http://schemas.microsoft.com/office/drawing/2014/main" id="{CB9FB1A2-AB9E-73DB-73BB-1459BD842FD7}"/>
              </a:ext>
            </a:extLst>
          </p:cNvPr>
          <p:cNvSpPr>
            <a:spLocks noGrp="1"/>
          </p:cNvSpPr>
          <p:nvPr>
            <p:ph idx="1"/>
          </p:nvPr>
        </p:nvSpPr>
        <p:spPr>
          <a:xfrm>
            <a:off x="1097279" y="1845734"/>
            <a:ext cx="6454987" cy="4023360"/>
          </a:xfrm>
        </p:spPr>
        <p:txBody>
          <a:bodyPr>
            <a:normAutofit/>
          </a:bodyPr>
          <a:lstStyle/>
          <a:p>
            <a:pPr marL="0" indent="0">
              <a:buNone/>
            </a:pPr>
            <a:r>
              <a:rPr lang="en-US" sz="1800" b="1" dirty="0"/>
              <a:t>Benefits of This Architecture</a:t>
            </a:r>
          </a:p>
          <a:p>
            <a:pPr marL="0" indent="0">
              <a:buNone/>
            </a:pPr>
            <a:r>
              <a:rPr lang="en-US" sz="1800" b="1" dirty="0"/>
              <a:t>Efficiency</a:t>
            </a:r>
            <a:r>
              <a:rPr lang="en-US" sz="1800" dirty="0"/>
              <a:t>:</a:t>
            </a:r>
          </a:p>
          <a:p>
            <a:pPr marL="742950" lvl="1" indent="-285750">
              <a:buFont typeface="Arial" panose="020B0604020202020204" pitchFamily="34" charset="0"/>
              <a:buChar char="•"/>
            </a:pPr>
            <a:r>
              <a:rPr lang="en-US" dirty="0"/>
              <a:t>By sharing higher layers, the model leverages commonalities between tasks, </a:t>
            </a:r>
            <a:r>
              <a:rPr lang="en-US" b="1" dirty="0">
                <a:solidFill>
                  <a:schemeClr val="accent1"/>
                </a:solidFill>
              </a:rPr>
              <a:t>reducing redundancy</a:t>
            </a:r>
          </a:p>
          <a:p>
            <a:pPr marL="0" indent="0">
              <a:buNone/>
            </a:pPr>
            <a:r>
              <a:rPr lang="en-US" sz="1800" b="1" dirty="0"/>
              <a:t>Scalability</a:t>
            </a:r>
            <a:r>
              <a:rPr lang="en-US" sz="1800" dirty="0"/>
              <a:t>:</a:t>
            </a:r>
          </a:p>
          <a:p>
            <a:pPr marL="742950" lvl="1" indent="-285750">
              <a:buFont typeface="Arial" panose="020B0604020202020204" pitchFamily="34" charset="0"/>
              <a:buChar char="•"/>
            </a:pPr>
            <a:r>
              <a:rPr lang="en-US" b="1" dirty="0">
                <a:solidFill>
                  <a:schemeClr val="accent1"/>
                </a:solidFill>
              </a:rPr>
              <a:t>Supports</a:t>
            </a:r>
            <a:r>
              <a:rPr lang="en-US" dirty="0"/>
              <a:t> multiple tasks with </a:t>
            </a:r>
            <a:r>
              <a:rPr lang="en-US" b="1" dirty="0">
                <a:solidFill>
                  <a:schemeClr val="accent1"/>
                </a:solidFill>
              </a:rPr>
              <a:t>potentially differing input dimensions</a:t>
            </a:r>
            <a:r>
              <a:rPr lang="en-US" dirty="0"/>
              <a:t> or characteristics</a:t>
            </a:r>
          </a:p>
          <a:p>
            <a:pPr marL="0" indent="0">
              <a:buNone/>
            </a:pPr>
            <a:r>
              <a:rPr lang="en-US" sz="1800" b="1" dirty="0"/>
              <a:t>Transferability</a:t>
            </a:r>
            <a:r>
              <a:rPr lang="en-US" sz="1800" dirty="0"/>
              <a:t>:</a:t>
            </a:r>
          </a:p>
          <a:p>
            <a:pPr marL="742950" lvl="1" indent="-285750">
              <a:buFont typeface="Arial" panose="020B0604020202020204" pitchFamily="34" charset="0"/>
              <a:buChar char="•"/>
            </a:pPr>
            <a:r>
              <a:rPr lang="en-US" dirty="0"/>
              <a:t>Facilitates transfer learning by applying knowledge from one task to improve performance on another</a:t>
            </a:r>
          </a:p>
        </p:txBody>
      </p:sp>
      <p:pic>
        <p:nvPicPr>
          <p:cNvPr id="9" name="Content Placeholder 8" descr="A diagram of a selection switch&#10;&#10;Description automatically generated">
            <a:extLst>
              <a:ext uri="{FF2B5EF4-FFF2-40B4-BE49-F238E27FC236}">
                <a16:creationId xmlns:a16="http://schemas.microsoft.com/office/drawing/2014/main" id="{B9824E8E-E7EE-8F1A-4CB9-FAB8A70A0999}"/>
              </a:ext>
            </a:extLst>
          </p:cNvPr>
          <p:cNvPicPr>
            <a:picLocks noChangeAspect="1"/>
          </p:cNvPicPr>
          <p:nvPr/>
        </p:nvPicPr>
        <p:blipFill>
          <a:blip r:embed="rId2"/>
          <a:stretch>
            <a:fillRect/>
          </a:stretch>
        </p:blipFill>
        <p:spPr>
          <a:xfrm>
            <a:off x="7906807" y="1916318"/>
            <a:ext cx="3458678" cy="3952776"/>
          </a:xfrm>
          <a:prstGeom prst="rect">
            <a:avLst/>
          </a:prstGeom>
        </p:spPr>
      </p:pic>
      <p:sp>
        <p:nvSpPr>
          <p:cNvPr id="4" name="Date Placeholder 3">
            <a:extLst>
              <a:ext uri="{FF2B5EF4-FFF2-40B4-BE49-F238E27FC236}">
                <a16:creationId xmlns:a16="http://schemas.microsoft.com/office/drawing/2014/main" id="{DA402C9C-6930-8703-E6CA-07909CBD024B}"/>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F9C02886-F51D-239C-7B66-4F39EB6ACD97}"/>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17</a:t>
            </a:fld>
            <a:endParaRPr lang="de-DE" noProof="0"/>
          </a:p>
        </p:txBody>
      </p:sp>
    </p:spTree>
    <p:extLst>
      <p:ext uri="{BB962C8B-B14F-4D97-AF65-F5344CB8AC3E}">
        <p14:creationId xmlns:p14="http://schemas.microsoft.com/office/powerpoint/2010/main" val="122341282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0CFDB9DA-FDF6-7D01-427B-EBCAC305B8FF}"/>
            </a:ext>
          </a:extLst>
        </p:cNvPr>
        <p:cNvGrpSpPr/>
        <p:nvPr/>
      </p:nvGrpSpPr>
      <p:grpSpPr>
        <a:xfrm>
          <a:off x="0" y="0"/>
          <a:ext cx="0" cy="0"/>
          <a:chOff x="0" y="0"/>
          <a:chExt cx="0" cy="0"/>
        </a:xfrm>
      </p:grpSpPr>
      <p:sp>
        <p:nvSpPr>
          <p:cNvPr id="6" name="Title 5">
            <a:extLst>
              <a:ext uri="{FF2B5EF4-FFF2-40B4-BE49-F238E27FC236}">
                <a16:creationId xmlns:a16="http://schemas.microsoft.com/office/drawing/2014/main" id="{A0E3E98F-F05C-748E-CC3A-30BEB941C0FC}"/>
              </a:ext>
            </a:extLst>
          </p:cNvPr>
          <p:cNvSpPr>
            <a:spLocks noGrp="1"/>
          </p:cNvSpPr>
          <p:nvPr>
            <p:ph type="title"/>
          </p:nvPr>
        </p:nvSpPr>
        <p:spPr>
          <a:xfrm>
            <a:off x="1097279" y="555860"/>
            <a:ext cx="4380494" cy="866092"/>
          </a:xfrm>
        </p:spPr>
        <p:txBody>
          <a:bodyPr>
            <a:normAutofit/>
          </a:bodyPr>
          <a:lstStyle/>
          <a:p>
            <a:r>
              <a:rPr lang="en-US" dirty="0"/>
              <a:t>Transfer Learning</a:t>
            </a:r>
          </a:p>
        </p:txBody>
      </p:sp>
      <p:pic>
        <p:nvPicPr>
          <p:cNvPr id="9" name="Content Placeholder 8" descr="A diagram of a selection switch&#10;&#10;Description automatically generated">
            <a:extLst>
              <a:ext uri="{FF2B5EF4-FFF2-40B4-BE49-F238E27FC236}">
                <a16:creationId xmlns:a16="http://schemas.microsoft.com/office/drawing/2014/main" id="{E9A5AF47-9527-4D08-AA87-92911C1F724C}"/>
              </a:ext>
            </a:extLst>
          </p:cNvPr>
          <p:cNvPicPr>
            <a:picLocks noChangeAspect="1"/>
          </p:cNvPicPr>
          <p:nvPr/>
        </p:nvPicPr>
        <p:blipFill>
          <a:blip r:embed="rId2"/>
          <a:stretch>
            <a:fillRect/>
          </a:stretch>
        </p:blipFill>
        <p:spPr>
          <a:xfrm>
            <a:off x="7906807" y="1916318"/>
            <a:ext cx="3458678" cy="3952776"/>
          </a:xfrm>
          <a:prstGeom prst="rect">
            <a:avLst/>
          </a:prstGeom>
        </p:spPr>
      </p:pic>
      <p:sp>
        <p:nvSpPr>
          <p:cNvPr id="4" name="Date Placeholder 3">
            <a:extLst>
              <a:ext uri="{FF2B5EF4-FFF2-40B4-BE49-F238E27FC236}">
                <a16:creationId xmlns:a16="http://schemas.microsoft.com/office/drawing/2014/main" id="{AFEF8CD8-5AF9-39A3-9D18-55E1576CF3F0}"/>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288D08EC-90B6-7B0E-E1C0-CBCB86537EF5}"/>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18</a:t>
            </a:fld>
            <a:endParaRPr lang="de-DE" noProof="0"/>
          </a:p>
        </p:txBody>
      </p:sp>
      <p:sp>
        <p:nvSpPr>
          <p:cNvPr id="7" name="Content Placeholder 12">
            <a:extLst>
              <a:ext uri="{FF2B5EF4-FFF2-40B4-BE49-F238E27FC236}">
                <a16:creationId xmlns:a16="http://schemas.microsoft.com/office/drawing/2014/main" id="{2398D08E-11BE-D6C2-1B32-0F31B3C80E12}"/>
              </a:ext>
            </a:extLst>
          </p:cNvPr>
          <p:cNvSpPr>
            <a:spLocks noGrp="1"/>
          </p:cNvSpPr>
          <p:nvPr>
            <p:ph idx="1"/>
          </p:nvPr>
        </p:nvSpPr>
        <p:spPr>
          <a:xfrm>
            <a:off x="1097279" y="1845734"/>
            <a:ext cx="6454987" cy="4023360"/>
          </a:xfrm>
        </p:spPr>
        <p:txBody>
          <a:bodyPr>
            <a:normAutofit/>
          </a:bodyPr>
          <a:lstStyle/>
          <a:p>
            <a:pPr marL="0" indent="0">
              <a:buNone/>
            </a:pPr>
            <a:r>
              <a:rPr lang="en-US" sz="1800" b="1" dirty="0"/>
              <a:t>Applications</a:t>
            </a:r>
          </a:p>
          <a:p>
            <a:pPr marL="0" indent="0">
              <a:buNone/>
            </a:pPr>
            <a:r>
              <a:rPr lang="en-US" sz="1800" b="1" dirty="0"/>
              <a:t>Personalization</a:t>
            </a:r>
            <a:r>
              <a:rPr lang="en-US" sz="1800" dirty="0"/>
              <a:t>: </a:t>
            </a:r>
          </a:p>
          <a:p>
            <a:pPr marL="742950" lvl="1" indent="-285750">
              <a:buFont typeface="Arial" panose="020B0604020202020204" pitchFamily="34" charset="0"/>
              <a:buChar char="•"/>
            </a:pPr>
            <a:r>
              <a:rPr lang="en-US" sz="1800" dirty="0"/>
              <a:t>Adapting a common system to different users with unique input modalities</a:t>
            </a:r>
            <a:endParaRPr lang="en-US" b="1" dirty="0">
              <a:solidFill>
                <a:schemeClr val="accent1"/>
              </a:solidFill>
            </a:endParaRPr>
          </a:p>
          <a:p>
            <a:pPr marL="0" indent="0">
              <a:buNone/>
            </a:pPr>
            <a:r>
              <a:rPr lang="en-US" sz="1800" b="1" dirty="0"/>
              <a:t>Multilingual systems</a:t>
            </a:r>
            <a:r>
              <a:rPr lang="en-US" sz="1800" dirty="0"/>
              <a:t>: </a:t>
            </a:r>
          </a:p>
          <a:p>
            <a:pPr marL="742950" lvl="1" indent="-285750">
              <a:buFont typeface="Arial" panose="020B0604020202020204" pitchFamily="34" charset="0"/>
              <a:buChar char="•"/>
            </a:pPr>
            <a:r>
              <a:rPr lang="en-US" sz="1800" dirty="0"/>
              <a:t>Sharing core mechanics while processing language-specific inputs</a:t>
            </a:r>
            <a:endParaRPr lang="en-US" dirty="0"/>
          </a:p>
          <a:p>
            <a:pPr marL="0" indent="0">
              <a:buNone/>
            </a:pPr>
            <a:r>
              <a:rPr lang="en-US" sz="1800" b="1" dirty="0"/>
              <a:t>Cross-domain tasks</a:t>
            </a:r>
            <a:r>
              <a:rPr lang="en-US" sz="1800" dirty="0"/>
              <a:t>: </a:t>
            </a:r>
          </a:p>
          <a:p>
            <a:pPr marL="742950" lvl="1" indent="-285750">
              <a:buFont typeface="Arial" panose="020B0604020202020204" pitchFamily="34" charset="0"/>
              <a:buChar char="•"/>
            </a:pPr>
            <a:r>
              <a:rPr lang="en-US" dirty="0"/>
              <a:t>Applying a common decision-making layer to varied input domains</a:t>
            </a:r>
          </a:p>
        </p:txBody>
      </p:sp>
    </p:spTree>
    <p:extLst>
      <p:ext uri="{BB962C8B-B14F-4D97-AF65-F5344CB8AC3E}">
        <p14:creationId xmlns:p14="http://schemas.microsoft.com/office/powerpoint/2010/main" val="41694548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33164-964C-13D4-A3A7-E05881D98CF0}"/>
              </a:ext>
            </a:extLst>
          </p:cNvPr>
          <p:cNvSpPr>
            <a:spLocks noGrp="1"/>
          </p:cNvSpPr>
          <p:nvPr>
            <p:ph type="title"/>
          </p:nvPr>
        </p:nvSpPr>
        <p:spPr/>
        <p:txBody>
          <a:bodyPr/>
          <a:lstStyle/>
          <a:p>
            <a:r>
              <a:rPr lang="en-US" dirty="0"/>
              <a:t>Domain Adaptation</a:t>
            </a:r>
          </a:p>
        </p:txBody>
      </p:sp>
      <p:sp>
        <p:nvSpPr>
          <p:cNvPr id="3" name="Content Placeholder 2">
            <a:extLst>
              <a:ext uri="{FF2B5EF4-FFF2-40B4-BE49-F238E27FC236}">
                <a16:creationId xmlns:a16="http://schemas.microsoft.com/office/drawing/2014/main" id="{C3E0DC77-6304-5330-56C4-89F19C7ED321}"/>
              </a:ext>
            </a:extLst>
          </p:cNvPr>
          <p:cNvSpPr>
            <a:spLocks noGrp="1"/>
          </p:cNvSpPr>
          <p:nvPr>
            <p:ph idx="1"/>
          </p:nvPr>
        </p:nvSpPr>
        <p:spPr/>
        <p:txBody>
          <a:bodyPr/>
          <a:lstStyle/>
          <a:p>
            <a:pPr algn="l"/>
            <a:endParaRPr lang="en-US" sz="1800" b="0" i="0" u="none" strike="noStrike" baseline="0" dirty="0">
              <a:solidFill>
                <a:srgbClr val="000000"/>
              </a:solidFill>
              <a:latin typeface="Aptos" panose="020B0004020202020204" pitchFamily="34" charset="0"/>
            </a:endParaRPr>
          </a:p>
          <a:p>
            <a:r>
              <a:rPr lang="en-US" sz="1800" b="1" i="0" u="none" strike="noStrike" baseline="0" dirty="0">
                <a:solidFill>
                  <a:srgbClr val="000000"/>
                </a:solidFill>
                <a:latin typeface="Aptos" panose="020B0004020202020204" pitchFamily="34" charset="0"/>
              </a:rPr>
              <a:t>Definition</a:t>
            </a:r>
            <a:r>
              <a:rPr lang="en-US" sz="1800" b="0" i="0" u="none" strike="noStrike" baseline="0" dirty="0">
                <a:solidFill>
                  <a:srgbClr val="000000"/>
                </a:solidFill>
                <a:latin typeface="Aptos" panose="020B0004020202020204" pitchFamily="34" charset="0"/>
              </a:rPr>
              <a:t>: A specific form of transfer learning where the task remains the same, but the input distribution changes. The model adapts to variations in data distribution across domains. </a:t>
            </a:r>
          </a:p>
          <a:p>
            <a:endParaRPr lang="en-US" sz="1800" b="0" i="0" u="none" strike="noStrike" baseline="0" dirty="0">
              <a:solidFill>
                <a:srgbClr val="000000"/>
              </a:solidFill>
              <a:latin typeface="Aptos" panose="020B0004020202020204" pitchFamily="34" charset="0"/>
            </a:endParaRPr>
          </a:p>
        </p:txBody>
      </p:sp>
      <p:sp>
        <p:nvSpPr>
          <p:cNvPr id="4" name="Date Placeholder 3">
            <a:extLst>
              <a:ext uri="{FF2B5EF4-FFF2-40B4-BE49-F238E27FC236}">
                <a16:creationId xmlns:a16="http://schemas.microsoft.com/office/drawing/2014/main" id="{6D1C359C-D22A-D141-229A-9ED84575AC93}"/>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B90DE711-E098-1F9E-27DD-6F68788AF550}"/>
              </a:ext>
            </a:extLst>
          </p:cNvPr>
          <p:cNvSpPr>
            <a:spLocks noGrp="1"/>
          </p:cNvSpPr>
          <p:nvPr>
            <p:ph type="sldNum" sz="quarter" idx="12"/>
          </p:nvPr>
        </p:nvSpPr>
        <p:spPr/>
        <p:txBody>
          <a:bodyPr/>
          <a:lstStyle/>
          <a:p>
            <a:pPr rtl="0"/>
            <a:fld id="{B5CEABB6-07DC-46E8-9B57-56EC44A396E5}" type="slidenum">
              <a:rPr lang="de-DE" noProof="0" smtClean="0"/>
              <a:pPr rtl="0"/>
              <a:t>19</a:t>
            </a:fld>
            <a:endParaRPr lang="de-DE" noProof="0"/>
          </a:p>
        </p:txBody>
      </p:sp>
    </p:spTree>
    <p:extLst>
      <p:ext uri="{BB962C8B-B14F-4D97-AF65-F5344CB8AC3E}">
        <p14:creationId xmlns:p14="http://schemas.microsoft.com/office/powerpoint/2010/main" val="2643911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BAB0E17-7C19-6423-FDE0-89645C8F3B0F}"/>
              </a:ext>
            </a:extLst>
          </p:cNvPr>
          <p:cNvSpPr>
            <a:spLocks noGrp="1"/>
          </p:cNvSpPr>
          <p:nvPr>
            <p:ph type="dt" sz="half" idx="10"/>
          </p:nvPr>
        </p:nvSpPr>
        <p:spPr/>
        <p:txBody>
          <a:bodyPr/>
          <a:lstStyle/>
          <a:p>
            <a:pPr rtl="0"/>
            <a:r>
              <a:rPr lang="de-DE" noProof="0" dirty="0"/>
              <a:t>20.12.2024</a:t>
            </a:r>
          </a:p>
        </p:txBody>
      </p:sp>
      <p:sp>
        <p:nvSpPr>
          <p:cNvPr id="3" name="Slide Number Placeholder 2">
            <a:extLst>
              <a:ext uri="{FF2B5EF4-FFF2-40B4-BE49-F238E27FC236}">
                <a16:creationId xmlns:a16="http://schemas.microsoft.com/office/drawing/2014/main" id="{F4B7D3BA-6CDB-4EE0-8E31-51318300C366}"/>
              </a:ext>
            </a:extLst>
          </p:cNvPr>
          <p:cNvSpPr>
            <a:spLocks noGrp="1"/>
          </p:cNvSpPr>
          <p:nvPr>
            <p:ph type="sldNum" sz="quarter" idx="12"/>
          </p:nvPr>
        </p:nvSpPr>
        <p:spPr/>
        <p:txBody>
          <a:bodyPr/>
          <a:lstStyle/>
          <a:p>
            <a:pPr rtl="0"/>
            <a:fld id="{B5CEABB6-07DC-46E8-9B57-56EC44A396E5}" type="slidenum">
              <a:rPr lang="de-DE" noProof="0" smtClean="0"/>
              <a:pPr rtl="0"/>
              <a:t>2</a:t>
            </a:fld>
            <a:endParaRPr lang="de-DE" noProof="0" dirty="0"/>
          </a:p>
        </p:txBody>
      </p:sp>
      <p:graphicFrame>
        <p:nvGraphicFramePr>
          <p:cNvPr id="10" name="Rectangle 1">
            <a:extLst>
              <a:ext uri="{FF2B5EF4-FFF2-40B4-BE49-F238E27FC236}">
                <a16:creationId xmlns:a16="http://schemas.microsoft.com/office/drawing/2014/main" id="{3824D25D-EB9C-0664-82FB-7FE87CFA11BC}"/>
              </a:ext>
            </a:extLst>
          </p:cNvPr>
          <p:cNvGraphicFramePr/>
          <p:nvPr>
            <p:extLst>
              <p:ext uri="{D42A27DB-BD31-4B8C-83A1-F6EECF244321}">
                <p14:modId xmlns:p14="http://schemas.microsoft.com/office/powerpoint/2010/main" val="3787929552"/>
              </p:ext>
            </p:extLst>
          </p:nvPr>
        </p:nvGraphicFramePr>
        <p:xfrm>
          <a:off x="1888603" y="1021466"/>
          <a:ext cx="8414794" cy="481506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Title 1">
            <a:extLst>
              <a:ext uri="{FF2B5EF4-FFF2-40B4-BE49-F238E27FC236}">
                <a16:creationId xmlns:a16="http://schemas.microsoft.com/office/drawing/2014/main" id="{CCEDE6B1-8665-4C78-83AB-E5D7C6142F96}"/>
              </a:ext>
            </a:extLst>
          </p:cNvPr>
          <p:cNvSpPr txBox="1">
            <a:spLocks/>
          </p:cNvSpPr>
          <p:nvPr/>
        </p:nvSpPr>
        <p:spPr>
          <a:xfrm>
            <a:off x="1097280" y="286603"/>
            <a:ext cx="10058400" cy="1450757"/>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a:t>Contents</a:t>
            </a:r>
          </a:p>
        </p:txBody>
      </p:sp>
    </p:spTree>
    <p:extLst>
      <p:ext uri="{BB962C8B-B14F-4D97-AF65-F5344CB8AC3E}">
        <p14:creationId xmlns:p14="http://schemas.microsoft.com/office/powerpoint/2010/main" val="113666490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8B73FB9-BC98-4A54-8484-699F9FD2371B}"/>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DB631D97-32F6-03C8-2D6F-4502093ED848}"/>
              </a:ext>
            </a:extLst>
          </p:cNvPr>
          <p:cNvPicPr>
            <a:picLocks noChangeAspect="1"/>
          </p:cNvPicPr>
          <p:nvPr/>
        </p:nvPicPr>
        <p:blipFill>
          <a:blip r:embed="rId2"/>
          <a:srcRect l="3444" t="5103" r="7030"/>
          <a:stretch/>
        </p:blipFill>
        <p:spPr>
          <a:xfrm>
            <a:off x="7679392" y="1845734"/>
            <a:ext cx="4285446" cy="4267798"/>
          </a:xfrm>
          <a:prstGeom prst="rect">
            <a:avLst/>
          </a:prstGeom>
        </p:spPr>
      </p:pic>
      <p:sp>
        <p:nvSpPr>
          <p:cNvPr id="3" name="Content Placeholder 2">
            <a:extLst>
              <a:ext uri="{FF2B5EF4-FFF2-40B4-BE49-F238E27FC236}">
                <a16:creationId xmlns:a16="http://schemas.microsoft.com/office/drawing/2014/main" id="{517A9C43-4AFB-7DF3-A9FC-FDA1432D664D}"/>
              </a:ext>
            </a:extLst>
          </p:cNvPr>
          <p:cNvSpPr>
            <a:spLocks noGrp="1"/>
          </p:cNvSpPr>
          <p:nvPr>
            <p:ph idx="1"/>
          </p:nvPr>
        </p:nvSpPr>
        <p:spPr/>
        <p:txBody>
          <a:bodyPr/>
          <a:lstStyle/>
          <a:p>
            <a:pPr algn="l"/>
            <a:endParaRPr lang="en-US" sz="1800" b="0" i="0" u="none" strike="noStrike" baseline="0" dirty="0">
              <a:solidFill>
                <a:srgbClr val="000000"/>
              </a:solidFill>
              <a:latin typeface="Aptos" panose="020B0004020202020204" pitchFamily="34" charset="0"/>
            </a:endParaRPr>
          </a:p>
          <a:p>
            <a:endParaRPr lang="en-US" sz="1800" b="0" i="0" u="none" strike="noStrike" baseline="0" dirty="0">
              <a:solidFill>
                <a:srgbClr val="000000"/>
              </a:solidFill>
              <a:latin typeface="Aptos" panose="020B0004020202020204" pitchFamily="34" charset="0"/>
            </a:endParaRPr>
          </a:p>
        </p:txBody>
      </p:sp>
      <p:sp>
        <p:nvSpPr>
          <p:cNvPr id="4" name="Date Placeholder 3">
            <a:extLst>
              <a:ext uri="{FF2B5EF4-FFF2-40B4-BE49-F238E27FC236}">
                <a16:creationId xmlns:a16="http://schemas.microsoft.com/office/drawing/2014/main" id="{D60DB7F7-D9C9-CD52-4B26-E573C6E5FDF3}"/>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6BDCA030-5FBA-2846-9FDC-79AA82A402E7}"/>
              </a:ext>
            </a:extLst>
          </p:cNvPr>
          <p:cNvSpPr>
            <a:spLocks noGrp="1"/>
          </p:cNvSpPr>
          <p:nvPr>
            <p:ph type="sldNum" sz="quarter" idx="12"/>
          </p:nvPr>
        </p:nvSpPr>
        <p:spPr/>
        <p:txBody>
          <a:bodyPr/>
          <a:lstStyle/>
          <a:p>
            <a:pPr rtl="0"/>
            <a:fld id="{B5CEABB6-07DC-46E8-9B57-56EC44A396E5}" type="slidenum">
              <a:rPr lang="de-DE" noProof="0" smtClean="0"/>
              <a:pPr rtl="0"/>
              <a:t>20</a:t>
            </a:fld>
            <a:endParaRPr lang="de-DE" noProof="0"/>
          </a:p>
        </p:txBody>
      </p:sp>
      <p:sp>
        <p:nvSpPr>
          <p:cNvPr id="6" name="TextBox 5">
            <a:extLst>
              <a:ext uri="{FF2B5EF4-FFF2-40B4-BE49-F238E27FC236}">
                <a16:creationId xmlns:a16="http://schemas.microsoft.com/office/drawing/2014/main" id="{D49B90B5-665D-EE64-971B-A625C90850A7}"/>
              </a:ext>
            </a:extLst>
          </p:cNvPr>
          <p:cNvSpPr txBox="1"/>
          <p:nvPr/>
        </p:nvSpPr>
        <p:spPr>
          <a:xfrm>
            <a:off x="1097280" y="501663"/>
            <a:ext cx="9142275" cy="800219"/>
          </a:xfrm>
          <a:prstGeom prst="rect">
            <a:avLst/>
          </a:prstGeom>
          <a:noFill/>
        </p:spPr>
        <p:txBody>
          <a:bodyPr wrap="square">
            <a:spAutoFit/>
          </a:bodyPr>
          <a:lstStyle/>
          <a:p>
            <a:pPr marL="0" indent="0">
              <a:buFont typeface="Calibri" panose="020F0502020204030204" pitchFamily="34" charset="0"/>
              <a:buNone/>
            </a:pPr>
            <a:r>
              <a:rPr lang="en-US" sz="2300" b="1" i="0" u="none" strike="noStrike" cap="all" spc="200" dirty="0">
                <a:solidFill>
                  <a:schemeClr val="accent1"/>
                </a:solidFill>
              </a:rPr>
              <a:t>transfer learning between two domains to enable zero-shot learning</a:t>
            </a:r>
          </a:p>
        </p:txBody>
      </p:sp>
      <p:sp>
        <p:nvSpPr>
          <p:cNvPr id="11" name="TextBox 10">
            <a:extLst>
              <a:ext uri="{FF2B5EF4-FFF2-40B4-BE49-F238E27FC236}">
                <a16:creationId xmlns:a16="http://schemas.microsoft.com/office/drawing/2014/main" id="{1F4F36AE-4692-5CCE-E204-888806E49F02}"/>
              </a:ext>
            </a:extLst>
          </p:cNvPr>
          <p:cNvSpPr txBox="1"/>
          <p:nvPr/>
        </p:nvSpPr>
        <p:spPr>
          <a:xfrm>
            <a:off x="1097281" y="1761204"/>
            <a:ext cx="6407700" cy="4524315"/>
          </a:xfrm>
          <a:prstGeom prst="rect">
            <a:avLst/>
          </a:prstGeom>
          <a:noFill/>
        </p:spPr>
        <p:txBody>
          <a:bodyPr wrap="square">
            <a:spAutoFit/>
          </a:bodyPr>
          <a:lstStyle/>
          <a:p>
            <a:r>
              <a:rPr lang="en-US" b="1" dirty="0"/>
              <a:t>Representation Functions</a:t>
            </a:r>
            <a:r>
              <a:rPr lang="en-US" dirty="0"/>
              <a:t>:</a:t>
            </a:r>
          </a:p>
          <a:p>
            <a:pPr marL="742950" lvl="1" indent="-285750">
              <a:buFont typeface="Arial" panose="020B0604020202020204" pitchFamily="34" charset="0"/>
              <a:buChar char="•"/>
            </a:pPr>
            <a:r>
              <a:rPr lang="en-US" dirty="0"/>
              <a:t>f</a:t>
            </a:r>
            <a:r>
              <a:rPr lang="en-US" baseline="-25000" dirty="0"/>
              <a:t>x</a:t>
            </a:r>
            <a:r>
              <a:rPr lang="en-US" dirty="0"/>
              <a:t> and f</a:t>
            </a:r>
            <a:r>
              <a:rPr lang="en-US" baseline="-25000" dirty="0"/>
              <a:t>y</a:t>
            </a:r>
            <a:r>
              <a:rPr lang="en-US" dirty="0"/>
              <a:t> are </a:t>
            </a:r>
            <a:r>
              <a:rPr lang="en-US" b="1" dirty="0">
                <a:solidFill>
                  <a:schemeClr val="accent1"/>
                </a:solidFill>
              </a:rPr>
              <a:t>representation functions </a:t>
            </a:r>
            <a:r>
              <a:rPr lang="en-US" dirty="0"/>
              <a:t>that </a:t>
            </a:r>
            <a:r>
              <a:rPr lang="en-US" b="1" dirty="0">
                <a:solidFill>
                  <a:schemeClr val="accent1"/>
                </a:solidFill>
              </a:rPr>
              <a:t>map data </a:t>
            </a:r>
            <a:r>
              <a:rPr lang="en-US" dirty="0"/>
              <a:t>from raw space (e.g., image space </a:t>
            </a:r>
            <a:r>
              <a:rPr lang="en-US" i="1" dirty="0"/>
              <a:t>x</a:t>
            </a:r>
            <a:r>
              <a:rPr lang="en-US" dirty="0"/>
              <a:t> and word space </a:t>
            </a:r>
            <a:r>
              <a:rPr lang="en-US" i="1" dirty="0"/>
              <a:t>y</a:t>
            </a:r>
            <a:r>
              <a:rPr lang="en-US" dirty="0"/>
              <a:t>) to high-level </a:t>
            </a:r>
            <a:r>
              <a:rPr lang="en-US" b="1" dirty="0">
                <a:solidFill>
                  <a:schemeClr val="accent1"/>
                </a:solidFill>
              </a:rPr>
              <a:t>feature spaces </a:t>
            </a:r>
            <a:r>
              <a:rPr lang="en-US" dirty="0"/>
              <a:t>h</a:t>
            </a:r>
            <a:r>
              <a:rPr lang="en-US" baseline="-25000" dirty="0"/>
              <a:t>x</a:t>
            </a:r>
            <a:r>
              <a:rPr lang="en-US" dirty="0"/>
              <a:t> and h</a:t>
            </a:r>
            <a:r>
              <a:rPr lang="en-US" baseline="-25000" dirty="0"/>
              <a:t>y</a:t>
            </a:r>
            <a:endParaRPr lang="en-US" dirty="0"/>
          </a:p>
          <a:p>
            <a:r>
              <a:rPr lang="en-US" b="1" dirty="0"/>
              <a:t>Distance Metrics</a:t>
            </a:r>
            <a:r>
              <a:rPr lang="en-US" dirty="0"/>
              <a:t>:</a:t>
            </a:r>
          </a:p>
          <a:p>
            <a:pPr marL="742950" lvl="1" indent="-285750">
              <a:buFont typeface="Arial" panose="020B0604020202020204" pitchFamily="34" charset="0"/>
              <a:buChar char="•"/>
            </a:pPr>
            <a:r>
              <a:rPr lang="en-US" dirty="0"/>
              <a:t>In h</a:t>
            </a:r>
            <a:r>
              <a:rPr lang="en-US" baseline="-25000" dirty="0"/>
              <a:t>x</a:t>
            </a:r>
            <a:r>
              <a:rPr lang="en-US" dirty="0"/>
              <a:t> and h</a:t>
            </a:r>
            <a:r>
              <a:rPr lang="en-US" baseline="-25000" dirty="0"/>
              <a:t>y </a:t>
            </a:r>
            <a:r>
              <a:rPr lang="en-US" dirty="0"/>
              <a:t>spaces, </a:t>
            </a:r>
            <a:r>
              <a:rPr lang="en-US" b="1" dirty="0">
                <a:solidFill>
                  <a:schemeClr val="accent1"/>
                </a:solidFill>
              </a:rPr>
              <a:t>distances provide meaningful similarity metrics </a:t>
            </a:r>
            <a:r>
              <a:rPr lang="en-US" dirty="0"/>
              <a:t>between any two points more effectively than in the raw </a:t>
            </a:r>
            <a:r>
              <a:rPr lang="en-US" i="1" dirty="0"/>
              <a:t>x</a:t>
            </a:r>
            <a:r>
              <a:rPr lang="en-US" dirty="0"/>
              <a:t> or </a:t>
            </a:r>
            <a:r>
              <a:rPr lang="en-US" i="1" dirty="0"/>
              <a:t>y</a:t>
            </a:r>
            <a:r>
              <a:rPr lang="en-US" dirty="0"/>
              <a:t> spaces</a:t>
            </a:r>
          </a:p>
          <a:p>
            <a:r>
              <a:rPr lang="en-US" b="1" dirty="0"/>
              <a:t>Learning Mappings</a:t>
            </a:r>
            <a:r>
              <a:rPr lang="en-US" dirty="0"/>
              <a:t>:</a:t>
            </a:r>
          </a:p>
          <a:p>
            <a:pPr marL="742950" lvl="1" indent="-285750">
              <a:buFont typeface="Arial" panose="020B0604020202020204" pitchFamily="34" charset="0"/>
              <a:buChar char="•"/>
            </a:pPr>
            <a:r>
              <a:rPr lang="en-US" dirty="0"/>
              <a:t>Labeled data pairs </a:t>
            </a:r>
            <a:r>
              <a:rPr lang="en-US" i="1" dirty="0"/>
              <a:t>(</a:t>
            </a:r>
            <a:r>
              <a:rPr lang="en-US" i="1" dirty="0" err="1"/>
              <a:t>x,y</a:t>
            </a:r>
            <a:r>
              <a:rPr lang="en-US" i="1" dirty="0"/>
              <a:t>) </a:t>
            </a:r>
            <a:r>
              <a:rPr lang="en-US" dirty="0"/>
              <a:t>(dashed horizontal lines) allow learning mappings between h</a:t>
            </a:r>
            <a:r>
              <a:rPr lang="en-US" baseline="-25000" dirty="0"/>
              <a:t>x</a:t>
            </a:r>
            <a:r>
              <a:rPr lang="en-US" dirty="0"/>
              <a:t> and h</a:t>
            </a:r>
            <a:r>
              <a:rPr lang="en-US" baseline="-25000" dirty="0"/>
              <a:t>y </a:t>
            </a:r>
            <a:r>
              <a:rPr lang="en-US" dirty="0"/>
              <a:t>to relate representations f</a:t>
            </a:r>
            <a:r>
              <a:rPr lang="en-US" baseline="-25000" dirty="0"/>
              <a:t>x</a:t>
            </a:r>
            <a:r>
              <a:rPr lang="en-US" i="1" dirty="0"/>
              <a:t>(x) </a:t>
            </a:r>
            <a:r>
              <a:rPr lang="en-US" dirty="0"/>
              <a:t>and f</a:t>
            </a:r>
            <a:r>
              <a:rPr lang="en-US" baseline="-25000" dirty="0"/>
              <a:t>y</a:t>
            </a:r>
            <a:r>
              <a:rPr lang="en-US" i="1" dirty="0"/>
              <a:t>(y)</a:t>
            </a:r>
          </a:p>
          <a:p>
            <a:r>
              <a:rPr lang="en-US" b="1" dirty="0"/>
              <a:t>Zero-Shot Learning</a:t>
            </a:r>
            <a:r>
              <a:rPr lang="en-US" dirty="0"/>
              <a:t>:</a:t>
            </a:r>
          </a:p>
          <a:p>
            <a:pPr marL="742950" lvl="1" indent="-285750">
              <a:buFont typeface="Arial" panose="020B0604020202020204" pitchFamily="34" charset="0"/>
              <a:buChar char="•"/>
            </a:pPr>
            <a:r>
              <a:rPr lang="en-US" dirty="0"/>
              <a:t>Enables </a:t>
            </a:r>
            <a:r>
              <a:rPr lang="en-US" b="1" dirty="0">
                <a:solidFill>
                  <a:schemeClr val="accent1"/>
                </a:solidFill>
              </a:rPr>
              <a:t>associating an unseen image </a:t>
            </a:r>
            <a:r>
              <a:rPr lang="en-US" b="1" dirty="0" err="1">
                <a:solidFill>
                  <a:schemeClr val="accent1"/>
                </a:solidFill>
              </a:rPr>
              <a:t>x</a:t>
            </a:r>
            <a:r>
              <a:rPr lang="en-US" b="1" i="1" baseline="-25000" dirty="0" err="1">
                <a:solidFill>
                  <a:schemeClr val="accent1"/>
                </a:solidFill>
              </a:rPr>
              <a:t>test</a:t>
            </a:r>
            <a:r>
              <a:rPr lang="en-US" b="1" dirty="0">
                <a:solidFill>
                  <a:schemeClr val="accent1"/>
                </a:solidFill>
              </a:rPr>
              <a:t> with a word </a:t>
            </a:r>
            <a:r>
              <a:rPr lang="en-US" b="1" dirty="0" err="1">
                <a:solidFill>
                  <a:schemeClr val="accent1"/>
                </a:solidFill>
              </a:rPr>
              <a:t>y</a:t>
            </a:r>
            <a:r>
              <a:rPr lang="en-US" b="1" i="1" baseline="-25000" dirty="0" err="1">
                <a:solidFill>
                  <a:schemeClr val="accent1"/>
                </a:solidFill>
              </a:rPr>
              <a:t>test</a:t>
            </a:r>
            <a:endParaRPr lang="en-US" b="1" dirty="0">
              <a:solidFill>
                <a:schemeClr val="accent1"/>
              </a:solidFill>
            </a:endParaRPr>
          </a:p>
          <a:p>
            <a:pPr marL="742950" lvl="1" indent="-285750">
              <a:buFont typeface="Arial" panose="020B0604020202020204" pitchFamily="34" charset="0"/>
              <a:buChar char="•"/>
            </a:pPr>
            <a:r>
              <a:rPr lang="en-US" dirty="0"/>
              <a:t>Through learned mappings, even </a:t>
            </a:r>
            <a:r>
              <a:rPr lang="en-US" b="1" dirty="0">
                <a:solidFill>
                  <a:schemeClr val="accent1"/>
                </a:solidFill>
              </a:rPr>
              <a:t>without directly seeing </a:t>
            </a:r>
            <a:r>
              <a:rPr lang="en-US" b="1" i="1" dirty="0">
                <a:solidFill>
                  <a:schemeClr val="accent1"/>
                </a:solidFill>
              </a:rPr>
              <a:t>(</a:t>
            </a:r>
            <a:r>
              <a:rPr lang="en-US" b="1" i="1" dirty="0" err="1">
                <a:solidFill>
                  <a:schemeClr val="accent1"/>
                </a:solidFill>
              </a:rPr>
              <a:t>x</a:t>
            </a:r>
            <a:r>
              <a:rPr lang="en-US" b="1" i="1" baseline="-25000" dirty="0" err="1">
                <a:solidFill>
                  <a:schemeClr val="accent1"/>
                </a:solidFill>
              </a:rPr>
              <a:t>test</a:t>
            </a:r>
            <a:r>
              <a:rPr lang="en-US" b="1" i="1" dirty="0">
                <a:solidFill>
                  <a:schemeClr val="accent1"/>
                </a:solidFill>
              </a:rPr>
              <a:t>, </a:t>
            </a:r>
            <a:r>
              <a:rPr lang="en-US" b="1" i="1" dirty="0" err="1">
                <a:solidFill>
                  <a:schemeClr val="accent1"/>
                </a:solidFill>
              </a:rPr>
              <a:t>y</a:t>
            </a:r>
            <a:r>
              <a:rPr lang="en-US" b="1" i="1" baseline="-25000" dirty="0" err="1">
                <a:solidFill>
                  <a:schemeClr val="accent1"/>
                </a:solidFill>
              </a:rPr>
              <a:t>test</a:t>
            </a:r>
            <a:r>
              <a:rPr lang="en-US" b="1" i="1" dirty="0">
                <a:solidFill>
                  <a:schemeClr val="accent1"/>
                </a:solidFill>
              </a:rPr>
              <a:t>)</a:t>
            </a:r>
            <a:r>
              <a:rPr lang="en-US" dirty="0"/>
              <a:t>,</a:t>
            </a:r>
            <a:r>
              <a:rPr lang="en-US" i="1" dirty="0"/>
              <a:t> </a:t>
            </a:r>
            <a:r>
              <a:rPr lang="en-US" dirty="0"/>
              <a:t>their feature vectors can be related</a:t>
            </a:r>
          </a:p>
        </p:txBody>
      </p:sp>
    </p:spTree>
    <p:extLst>
      <p:ext uri="{BB962C8B-B14F-4D97-AF65-F5344CB8AC3E}">
        <p14:creationId xmlns:p14="http://schemas.microsoft.com/office/powerpoint/2010/main" val="323056484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8E0D698-A07E-84B9-9200-6786E12C92ED}"/>
            </a:ext>
          </a:extLst>
        </p:cNvPr>
        <p:cNvGrpSpPr/>
        <p:nvPr/>
      </p:nvGrpSpPr>
      <p:grpSpPr>
        <a:xfrm>
          <a:off x="0" y="0"/>
          <a:ext cx="0" cy="0"/>
          <a:chOff x="0" y="0"/>
          <a:chExt cx="0" cy="0"/>
        </a:xfrm>
      </p:grpSpPr>
      <p:pic>
        <p:nvPicPr>
          <p:cNvPr id="7" name="Picture 6">
            <a:extLst>
              <a:ext uri="{FF2B5EF4-FFF2-40B4-BE49-F238E27FC236}">
                <a16:creationId xmlns:a16="http://schemas.microsoft.com/office/drawing/2014/main" id="{3AF5629B-7661-95E6-75C8-D6101359736A}"/>
              </a:ext>
            </a:extLst>
          </p:cNvPr>
          <p:cNvPicPr>
            <a:picLocks noChangeAspect="1"/>
          </p:cNvPicPr>
          <p:nvPr/>
        </p:nvPicPr>
        <p:blipFill>
          <a:blip r:embed="rId2"/>
          <a:srcRect l="3444" t="5103" r="7030"/>
          <a:stretch/>
        </p:blipFill>
        <p:spPr>
          <a:xfrm>
            <a:off x="7679392" y="1845734"/>
            <a:ext cx="4285446" cy="4267798"/>
          </a:xfrm>
          <a:prstGeom prst="rect">
            <a:avLst/>
          </a:prstGeom>
        </p:spPr>
      </p:pic>
      <p:sp>
        <p:nvSpPr>
          <p:cNvPr id="3" name="Content Placeholder 2">
            <a:extLst>
              <a:ext uri="{FF2B5EF4-FFF2-40B4-BE49-F238E27FC236}">
                <a16:creationId xmlns:a16="http://schemas.microsoft.com/office/drawing/2014/main" id="{C668C842-C920-638B-22CE-F1C0F3FE2007}"/>
              </a:ext>
            </a:extLst>
          </p:cNvPr>
          <p:cNvSpPr>
            <a:spLocks noGrp="1"/>
          </p:cNvSpPr>
          <p:nvPr>
            <p:ph idx="1"/>
          </p:nvPr>
        </p:nvSpPr>
        <p:spPr/>
        <p:txBody>
          <a:bodyPr/>
          <a:lstStyle/>
          <a:p>
            <a:pPr algn="l"/>
            <a:endParaRPr lang="en-US" sz="1800" b="0" i="0" u="none" strike="noStrike" baseline="0" dirty="0">
              <a:solidFill>
                <a:srgbClr val="000000"/>
              </a:solidFill>
              <a:latin typeface="Aptos" panose="020B0004020202020204" pitchFamily="34" charset="0"/>
            </a:endParaRPr>
          </a:p>
          <a:p>
            <a:endParaRPr lang="en-US" sz="1800" b="0" i="0" u="none" strike="noStrike" baseline="0" dirty="0">
              <a:solidFill>
                <a:srgbClr val="000000"/>
              </a:solidFill>
              <a:latin typeface="Aptos" panose="020B0004020202020204" pitchFamily="34" charset="0"/>
            </a:endParaRPr>
          </a:p>
        </p:txBody>
      </p:sp>
      <p:sp>
        <p:nvSpPr>
          <p:cNvPr id="4" name="Date Placeholder 3">
            <a:extLst>
              <a:ext uri="{FF2B5EF4-FFF2-40B4-BE49-F238E27FC236}">
                <a16:creationId xmlns:a16="http://schemas.microsoft.com/office/drawing/2014/main" id="{789A5434-B660-00C7-D864-A9BD49908CF4}"/>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C4091AAD-684B-98C0-B5CB-FB83BF519852}"/>
              </a:ext>
            </a:extLst>
          </p:cNvPr>
          <p:cNvSpPr>
            <a:spLocks noGrp="1"/>
          </p:cNvSpPr>
          <p:nvPr>
            <p:ph type="sldNum" sz="quarter" idx="12"/>
          </p:nvPr>
        </p:nvSpPr>
        <p:spPr/>
        <p:txBody>
          <a:bodyPr/>
          <a:lstStyle/>
          <a:p>
            <a:pPr rtl="0"/>
            <a:fld id="{B5CEABB6-07DC-46E8-9B57-56EC44A396E5}" type="slidenum">
              <a:rPr lang="de-DE" noProof="0" smtClean="0"/>
              <a:pPr rtl="0"/>
              <a:t>21</a:t>
            </a:fld>
            <a:endParaRPr lang="de-DE" noProof="0"/>
          </a:p>
        </p:txBody>
      </p:sp>
      <p:sp>
        <p:nvSpPr>
          <p:cNvPr id="6" name="TextBox 5">
            <a:extLst>
              <a:ext uri="{FF2B5EF4-FFF2-40B4-BE49-F238E27FC236}">
                <a16:creationId xmlns:a16="http://schemas.microsoft.com/office/drawing/2014/main" id="{3A6C1A97-62E0-5377-0A50-3BDA71AA70E7}"/>
              </a:ext>
            </a:extLst>
          </p:cNvPr>
          <p:cNvSpPr txBox="1"/>
          <p:nvPr/>
        </p:nvSpPr>
        <p:spPr>
          <a:xfrm>
            <a:off x="1097280" y="501663"/>
            <a:ext cx="9142275" cy="800219"/>
          </a:xfrm>
          <a:prstGeom prst="rect">
            <a:avLst/>
          </a:prstGeom>
          <a:noFill/>
        </p:spPr>
        <p:txBody>
          <a:bodyPr wrap="square">
            <a:spAutoFit/>
          </a:bodyPr>
          <a:lstStyle/>
          <a:p>
            <a:pPr marL="0" indent="0">
              <a:buFont typeface="Calibri" panose="020F0502020204030204" pitchFamily="34" charset="0"/>
              <a:buNone/>
            </a:pPr>
            <a:r>
              <a:rPr lang="en-US" sz="2300" b="1" i="0" u="none" strike="noStrike" cap="all" spc="200" dirty="0">
                <a:solidFill>
                  <a:schemeClr val="accent1"/>
                </a:solidFill>
              </a:rPr>
              <a:t>transfer learning between two domains to enable zero-shot learning</a:t>
            </a:r>
          </a:p>
        </p:txBody>
      </p:sp>
      <p:sp>
        <p:nvSpPr>
          <p:cNvPr id="2" name="TextBox 1">
            <a:extLst>
              <a:ext uri="{FF2B5EF4-FFF2-40B4-BE49-F238E27FC236}">
                <a16:creationId xmlns:a16="http://schemas.microsoft.com/office/drawing/2014/main" id="{F34D2DF8-582A-F632-89FC-DDCA46EF7B57}"/>
              </a:ext>
            </a:extLst>
          </p:cNvPr>
          <p:cNvSpPr txBox="1"/>
          <p:nvPr/>
        </p:nvSpPr>
        <p:spPr>
          <a:xfrm>
            <a:off x="1097281" y="1761204"/>
            <a:ext cx="6407700" cy="3693319"/>
          </a:xfrm>
          <a:prstGeom prst="rect">
            <a:avLst/>
          </a:prstGeom>
          <a:noFill/>
        </p:spPr>
        <p:txBody>
          <a:bodyPr wrap="square">
            <a:spAutoFit/>
          </a:bodyPr>
          <a:lstStyle/>
          <a:p>
            <a:r>
              <a:rPr lang="en-US" b="1" dirty="0"/>
              <a:t>Applications</a:t>
            </a:r>
            <a:r>
              <a:rPr lang="en-US" dirty="0"/>
              <a:t>:</a:t>
            </a:r>
          </a:p>
          <a:p>
            <a:pPr marL="742950" lvl="1" indent="-285750">
              <a:buFont typeface="Arial" panose="020B0604020202020204" pitchFamily="34" charset="0"/>
              <a:buChar char="•"/>
            </a:pPr>
            <a:r>
              <a:rPr lang="en-US" b="1" dirty="0">
                <a:solidFill>
                  <a:schemeClr val="accent1"/>
                </a:solidFill>
              </a:rPr>
              <a:t>Image-Text Correspondence:</a:t>
            </a:r>
            <a:r>
              <a:rPr lang="en-US" dirty="0"/>
              <a:t> Associating images with textual descriptions without direct examples</a:t>
            </a:r>
          </a:p>
          <a:p>
            <a:pPr marL="742950" lvl="1" indent="-285750">
              <a:buFont typeface="Arial" panose="020B0604020202020204" pitchFamily="34" charset="0"/>
              <a:buChar char="•"/>
            </a:pPr>
            <a:r>
              <a:rPr lang="en-US" b="1" dirty="0">
                <a:solidFill>
                  <a:schemeClr val="accent1"/>
                </a:solidFill>
              </a:rPr>
              <a:t>Cross-Domain Generalization: </a:t>
            </a:r>
            <a:r>
              <a:rPr lang="en-US" dirty="0"/>
              <a:t>Applying knowledge from one domain to another, enhancing flexibility and reducing data reliance</a:t>
            </a:r>
          </a:p>
          <a:p>
            <a:pPr marL="742950" lvl="1" indent="-285750">
              <a:buFont typeface="Arial" panose="020B0604020202020204" pitchFamily="34" charset="0"/>
              <a:buChar char="•"/>
            </a:pPr>
            <a:endParaRPr lang="en-US" dirty="0"/>
          </a:p>
          <a:p>
            <a:r>
              <a:rPr lang="en-US" b="1" dirty="0"/>
              <a:t>Implication</a:t>
            </a:r>
            <a:endParaRPr lang="en-US" dirty="0"/>
          </a:p>
          <a:p>
            <a:pPr marL="742950" lvl="1" indent="-285750">
              <a:buFont typeface="Wingdings" panose="05000000000000000000" pitchFamily="2" charset="2"/>
              <a:buChar char="Ø"/>
            </a:pPr>
            <a:r>
              <a:rPr lang="en-US" dirty="0"/>
              <a:t>approach enables flexible, powerful systems </a:t>
            </a:r>
            <a:r>
              <a:rPr lang="en-US" b="1" dirty="0">
                <a:solidFill>
                  <a:schemeClr val="accent1"/>
                </a:solidFill>
              </a:rPr>
              <a:t>capable of generalizing to new, unseen data </a:t>
            </a:r>
            <a:r>
              <a:rPr lang="en-US" dirty="0"/>
              <a:t>by leveraging relationships in learned feature spaces, facilitating advanced applications like semantic understanding across </a:t>
            </a:r>
            <a:r>
              <a:rPr lang="en-US"/>
              <a:t>different modalities</a:t>
            </a:r>
            <a:endParaRPr lang="en-US" dirty="0"/>
          </a:p>
        </p:txBody>
      </p:sp>
    </p:spTree>
    <p:extLst>
      <p:ext uri="{BB962C8B-B14F-4D97-AF65-F5344CB8AC3E}">
        <p14:creationId xmlns:p14="http://schemas.microsoft.com/office/powerpoint/2010/main" val="3172766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FC19D8-B981-C586-2F94-BBA8361127B2}"/>
              </a:ext>
            </a:extLst>
          </p:cNvPr>
          <p:cNvSpPr>
            <a:spLocks noGrp="1"/>
          </p:cNvSpPr>
          <p:nvPr>
            <p:ph type="title"/>
          </p:nvPr>
        </p:nvSpPr>
        <p:spPr/>
        <p:txBody>
          <a:bodyPr/>
          <a:lstStyle/>
          <a:p>
            <a:r>
              <a:rPr lang="en-US" dirty="0"/>
              <a:t>Semi-Supervised Disentangling of Causal Factors </a:t>
            </a:r>
          </a:p>
        </p:txBody>
      </p:sp>
      <p:sp>
        <p:nvSpPr>
          <p:cNvPr id="3" name="Content Placeholder 2">
            <a:extLst>
              <a:ext uri="{FF2B5EF4-FFF2-40B4-BE49-F238E27FC236}">
                <a16:creationId xmlns:a16="http://schemas.microsoft.com/office/drawing/2014/main" id="{8CA4BA41-B3D1-EAFF-3CB3-E882367E0A7E}"/>
              </a:ext>
            </a:extLst>
          </p:cNvPr>
          <p:cNvSpPr>
            <a:spLocks noGrp="1"/>
          </p:cNvSpPr>
          <p:nvPr>
            <p:ph idx="1"/>
          </p:nvPr>
        </p:nvSpPr>
        <p:spPr/>
        <p:txBody>
          <a:bodyPr/>
          <a:lstStyle/>
          <a:p>
            <a:pPr algn="l"/>
            <a:endParaRPr lang="en-US" sz="1800" b="0" i="0" u="none" strike="noStrike" baseline="0" dirty="0">
              <a:solidFill>
                <a:srgbClr val="000000"/>
              </a:solidFill>
              <a:latin typeface="Aptos" panose="020B0004020202020204" pitchFamily="34" charset="0"/>
            </a:endParaRPr>
          </a:p>
          <a:p>
            <a:r>
              <a:rPr lang="en-US" sz="1800" b="1" i="0" u="none" strike="noStrike" baseline="0" dirty="0">
                <a:solidFill>
                  <a:srgbClr val="000000"/>
                </a:solidFill>
                <a:latin typeface="Aptos" panose="020B0004020202020204" pitchFamily="34" charset="0"/>
              </a:rPr>
              <a:t>What Makes a Representation "Good"?</a:t>
            </a:r>
            <a:r>
              <a:rPr lang="en-US" sz="1800" b="0" i="0" u="none" strike="noStrike" baseline="0" dirty="0">
                <a:solidFill>
                  <a:srgbClr val="000000"/>
                </a:solidFill>
                <a:latin typeface="Aptos" panose="020B0004020202020204" pitchFamily="34" charset="0"/>
              </a:rPr>
              <a:t>: </a:t>
            </a:r>
          </a:p>
          <a:p>
            <a:r>
              <a:rPr lang="en-US" sz="1800" b="1" i="0" u="none" strike="noStrike" baseline="0" dirty="0">
                <a:solidFill>
                  <a:srgbClr val="000000"/>
                </a:solidFill>
                <a:latin typeface="Aptos" panose="020B0004020202020204" pitchFamily="34" charset="0"/>
              </a:rPr>
              <a:t>Disentangled Representations</a:t>
            </a:r>
            <a:r>
              <a:rPr lang="en-US" sz="1800" b="0" i="0" u="none" strike="noStrike" baseline="0" dirty="0">
                <a:solidFill>
                  <a:srgbClr val="000000"/>
                </a:solidFill>
                <a:latin typeface="Aptos" panose="020B0004020202020204" pitchFamily="34" charset="0"/>
              </a:rPr>
              <a:t>: An ideal representation is hypothesized to be one where the features correspond to distinct underlying causes of the data, making it easier to understand and manipulate the representation. </a:t>
            </a:r>
          </a:p>
          <a:p>
            <a:r>
              <a:rPr lang="en-US" sz="1800" b="1" i="0" u="none" strike="noStrike" baseline="0" dirty="0">
                <a:solidFill>
                  <a:srgbClr val="000000"/>
                </a:solidFill>
                <a:latin typeface="Aptos" panose="020B0004020202020204" pitchFamily="34" charset="0"/>
              </a:rPr>
              <a:t>Causal Factors</a:t>
            </a:r>
            <a:r>
              <a:rPr lang="en-US" sz="1800" b="0" i="0" u="none" strike="noStrike" baseline="0" dirty="0">
                <a:solidFill>
                  <a:srgbClr val="000000"/>
                </a:solidFill>
                <a:latin typeface="Aptos" panose="020B0004020202020204" pitchFamily="34" charset="0"/>
              </a:rPr>
              <a:t>: A representation that captures the causal factors of observations can simplify subsequent tasks, like inferring conditions or outcomes from the data. </a:t>
            </a:r>
          </a:p>
          <a:p>
            <a:endParaRPr lang="en-US" sz="1800" b="0" i="0" u="none" strike="noStrike" baseline="0" dirty="0">
              <a:solidFill>
                <a:srgbClr val="000000"/>
              </a:solidFill>
              <a:latin typeface="Aptos" panose="020B0004020202020204" pitchFamily="34" charset="0"/>
            </a:endParaRPr>
          </a:p>
          <a:p>
            <a:endParaRPr lang="en-US" dirty="0"/>
          </a:p>
        </p:txBody>
      </p:sp>
      <p:sp>
        <p:nvSpPr>
          <p:cNvPr id="4" name="Date Placeholder 3">
            <a:extLst>
              <a:ext uri="{FF2B5EF4-FFF2-40B4-BE49-F238E27FC236}">
                <a16:creationId xmlns:a16="http://schemas.microsoft.com/office/drawing/2014/main" id="{24EA3A7B-8899-076C-44E7-8EDB687D991D}"/>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1EBDC9F4-F706-41B4-B1B1-F62FB7347231}"/>
              </a:ext>
            </a:extLst>
          </p:cNvPr>
          <p:cNvSpPr>
            <a:spLocks noGrp="1"/>
          </p:cNvSpPr>
          <p:nvPr>
            <p:ph type="sldNum" sz="quarter" idx="12"/>
          </p:nvPr>
        </p:nvSpPr>
        <p:spPr/>
        <p:txBody>
          <a:bodyPr/>
          <a:lstStyle/>
          <a:p>
            <a:pPr rtl="0"/>
            <a:fld id="{B5CEABB6-07DC-46E8-9B57-56EC44A396E5}" type="slidenum">
              <a:rPr lang="de-DE" noProof="0" smtClean="0"/>
              <a:pPr rtl="0"/>
              <a:t>22</a:t>
            </a:fld>
            <a:endParaRPr lang="de-DE" noProof="0"/>
          </a:p>
        </p:txBody>
      </p:sp>
    </p:spTree>
    <p:extLst>
      <p:ext uri="{BB962C8B-B14F-4D97-AF65-F5344CB8AC3E}">
        <p14:creationId xmlns:p14="http://schemas.microsoft.com/office/powerpoint/2010/main" val="255528334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284B70D5-875B-433D-BDBD-1522A85D6C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C947DF4A-614C-4B4C-8B80-E5B9D8E8CFE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86DA4F20-18B6-9D49-B115-C3EDCF1B8468}"/>
              </a:ext>
            </a:extLst>
          </p:cNvPr>
          <p:cNvSpPr>
            <a:spLocks noGrp="1"/>
          </p:cNvSpPr>
          <p:nvPr>
            <p:ph idx="1"/>
          </p:nvPr>
        </p:nvSpPr>
        <p:spPr>
          <a:xfrm>
            <a:off x="7859485" y="2198914"/>
            <a:ext cx="4217496" cy="2873416"/>
          </a:xfrm>
        </p:spPr>
        <p:txBody>
          <a:bodyPr>
            <a:normAutofit/>
          </a:bodyPr>
          <a:lstStyle/>
          <a:p>
            <a:pPr>
              <a:buFont typeface="Wingdings" panose="05000000000000000000" pitchFamily="2" charset="2"/>
              <a:buChar char="§"/>
            </a:pPr>
            <a:r>
              <a:rPr lang="en-US" sz="1800" b="1" dirty="0"/>
              <a:t> Input Image</a:t>
            </a:r>
            <a:r>
              <a:rPr lang="en-US" sz="1800" dirty="0"/>
              <a:t>:</a:t>
            </a:r>
          </a:p>
          <a:p>
            <a:pPr marL="742950" lvl="1" indent="-285750">
              <a:buFont typeface="Arial" panose="020B0604020202020204" pitchFamily="34" charset="0"/>
              <a:buChar char="•"/>
            </a:pPr>
            <a:r>
              <a:rPr lang="en-US" dirty="0"/>
              <a:t>Shows a scene with a </a:t>
            </a:r>
            <a:r>
              <a:rPr lang="en-US" b="1" dirty="0">
                <a:solidFill>
                  <a:schemeClr val="accent1"/>
                </a:solidFill>
              </a:rPr>
              <a:t>robot and a visible ping pong ball </a:t>
            </a:r>
            <a:r>
              <a:rPr lang="en-US" dirty="0"/>
              <a:t>(crucial element for the task at hand)</a:t>
            </a:r>
          </a:p>
          <a:p>
            <a:pPr>
              <a:buFont typeface="Wingdings" panose="05000000000000000000" pitchFamily="2" charset="2"/>
              <a:buChar char="§"/>
            </a:pPr>
            <a:r>
              <a:rPr lang="en-US" sz="1800" b="1" dirty="0"/>
              <a:t> Reconstruction Output</a:t>
            </a:r>
            <a:r>
              <a:rPr lang="en-US" sz="1800" dirty="0"/>
              <a:t>:</a:t>
            </a:r>
          </a:p>
          <a:p>
            <a:pPr marL="742950" lvl="1" indent="-285750">
              <a:buFont typeface="Arial" panose="020B0604020202020204" pitchFamily="34" charset="0"/>
              <a:buChar char="•"/>
            </a:pPr>
            <a:r>
              <a:rPr lang="en-US" dirty="0"/>
              <a:t>The autoencoder's output is </a:t>
            </a:r>
            <a:r>
              <a:rPr lang="en-US" b="1" dirty="0">
                <a:solidFill>
                  <a:schemeClr val="accent1"/>
                </a:solidFill>
              </a:rPr>
              <a:t>missing the ping pong ball</a:t>
            </a:r>
            <a:r>
              <a:rPr lang="en-US" dirty="0"/>
              <a:t> </a:t>
            </a:r>
            <a:r>
              <a:rPr lang="en-US" dirty="0">
                <a:sym typeface="Wingdings" panose="05000000000000000000" pitchFamily="2" charset="2"/>
              </a:rPr>
              <a:t> </a:t>
            </a:r>
            <a:r>
              <a:rPr lang="en-US" dirty="0"/>
              <a:t>it was not represented accurately during encoding and decoding</a:t>
            </a:r>
          </a:p>
        </p:txBody>
      </p:sp>
      <p:sp>
        <p:nvSpPr>
          <p:cNvPr id="18" name="Rectangle 17">
            <a:extLst>
              <a:ext uri="{FF2B5EF4-FFF2-40B4-BE49-F238E27FC236}">
                <a16:creationId xmlns:a16="http://schemas.microsoft.com/office/drawing/2014/main" id="{1E299956-A9E7-4FC1-A0B1-D590CA9730E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17FC539C-B783-4B03-9F9E-D13430F3F64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Date Placeholder 3">
            <a:extLst>
              <a:ext uri="{FF2B5EF4-FFF2-40B4-BE49-F238E27FC236}">
                <a16:creationId xmlns:a16="http://schemas.microsoft.com/office/drawing/2014/main" id="{518C7B23-68A1-E079-9934-BE06DD1CB178}"/>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6D45FC9F-51F3-FCD3-EF76-EF3C03C6AE18}"/>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23</a:t>
            </a:fld>
            <a:endParaRPr lang="de-DE" noProof="0"/>
          </a:p>
        </p:txBody>
      </p:sp>
      <p:pic>
        <p:nvPicPr>
          <p:cNvPr id="9" name="Picture 8">
            <a:extLst>
              <a:ext uri="{FF2B5EF4-FFF2-40B4-BE49-F238E27FC236}">
                <a16:creationId xmlns:a16="http://schemas.microsoft.com/office/drawing/2014/main" id="{02BE8B8E-6E27-7369-F490-2E5110357F63}"/>
              </a:ext>
            </a:extLst>
          </p:cNvPr>
          <p:cNvPicPr>
            <a:picLocks noChangeAspect="1"/>
          </p:cNvPicPr>
          <p:nvPr/>
        </p:nvPicPr>
        <p:blipFill>
          <a:blip r:embed="rId2"/>
          <a:stretch>
            <a:fillRect/>
          </a:stretch>
        </p:blipFill>
        <p:spPr>
          <a:xfrm>
            <a:off x="733697" y="2085703"/>
            <a:ext cx="6445392" cy="3427105"/>
          </a:xfrm>
          <a:prstGeom prst="rect">
            <a:avLst/>
          </a:prstGeom>
        </p:spPr>
      </p:pic>
      <p:sp>
        <p:nvSpPr>
          <p:cNvPr id="6" name="TextBox 5">
            <a:extLst>
              <a:ext uri="{FF2B5EF4-FFF2-40B4-BE49-F238E27FC236}">
                <a16:creationId xmlns:a16="http://schemas.microsoft.com/office/drawing/2014/main" id="{536C877A-89C1-D768-4C0A-965736482FEC}"/>
              </a:ext>
            </a:extLst>
          </p:cNvPr>
          <p:cNvSpPr txBox="1"/>
          <p:nvPr/>
        </p:nvSpPr>
        <p:spPr>
          <a:xfrm>
            <a:off x="997527" y="699361"/>
            <a:ext cx="10255082" cy="646331"/>
          </a:xfrm>
          <a:prstGeom prst="rect">
            <a:avLst/>
          </a:prstGeom>
          <a:noFill/>
        </p:spPr>
        <p:txBody>
          <a:bodyPr wrap="square">
            <a:spAutoFit/>
          </a:bodyPr>
          <a:lstStyle/>
          <a:p>
            <a:pPr marL="0" indent="0">
              <a:buFont typeface="Calibri" panose="020F0502020204030204" pitchFamily="34" charset="0"/>
              <a:buNone/>
            </a:pPr>
            <a:r>
              <a:rPr lang="en-US" b="1" i="0" u="none" strike="noStrike" cap="all" spc="200" dirty="0">
                <a:solidFill>
                  <a:schemeClr val="accent1"/>
                </a:solidFill>
              </a:rPr>
              <a:t>Key Challenge using Autoencoders trained with mean squared error (MSE) for Tasks requiring precise Representation of important Features:</a:t>
            </a:r>
          </a:p>
        </p:txBody>
      </p:sp>
    </p:spTree>
    <p:extLst>
      <p:ext uri="{BB962C8B-B14F-4D97-AF65-F5344CB8AC3E}">
        <p14:creationId xmlns:p14="http://schemas.microsoft.com/office/powerpoint/2010/main" val="50373154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3CF5F37-8D9B-7FF1-E8E4-A4F12C89931F}"/>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E76B1ED3-9105-F7D7-A5C3-ADDB025AA93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6A75C11E-346B-1192-60CF-09D716C7213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5F569BE2-3F4D-78F1-8F4C-7242248AF809}"/>
              </a:ext>
            </a:extLst>
          </p:cNvPr>
          <p:cNvSpPr>
            <a:spLocks noGrp="1"/>
          </p:cNvSpPr>
          <p:nvPr>
            <p:ph idx="1"/>
          </p:nvPr>
        </p:nvSpPr>
        <p:spPr>
          <a:xfrm>
            <a:off x="7892143" y="2174441"/>
            <a:ext cx="3825260" cy="3993114"/>
          </a:xfrm>
        </p:spPr>
        <p:txBody>
          <a:bodyPr>
            <a:noAutofit/>
          </a:bodyPr>
          <a:lstStyle/>
          <a:p>
            <a:pPr>
              <a:buFont typeface="Wingdings" panose="05000000000000000000" pitchFamily="2" charset="2"/>
              <a:buChar char="§"/>
            </a:pPr>
            <a:r>
              <a:rPr lang="en-US" sz="1800" b="1" dirty="0"/>
              <a:t> Saliency and Capacity</a:t>
            </a:r>
            <a:r>
              <a:rPr lang="en-US" sz="1800" dirty="0"/>
              <a:t>:</a:t>
            </a:r>
          </a:p>
          <a:p>
            <a:pPr lvl="1">
              <a:buFont typeface="Arial" panose="020B0604020202020204" pitchFamily="34" charset="0"/>
              <a:buChar char="•"/>
            </a:pPr>
            <a:r>
              <a:rPr lang="en-US" dirty="0"/>
              <a:t>autoencoder might have </a:t>
            </a:r>
            <a:r>
              <a:rPr lang="en-US" dirty="0">
                <a:solidFill>
                  <a:schemeClr val="accent1"/>
                </a:solidFill>
              </a:rPr>
              <a:t>insufficient capacity</a:t>
            </a:r>
            <a:r>
              <a:rPr lang="en-US" dirty="0"/>
              <a:t> to compress all features, prioritizing only considered most impactful by MSE</a:t>
            </a:r>
          </a:p>
          <a:p>
            <a:pPr lvl="1">
              <a:buFont typeface="Arial" panose="020B0604020202020204" pitchFamily="34" charset="0"/>
              <a:buChar char="•"/>
            </a:pPr>
            <a:r>
              <a:rPr lang="en-US" dirty="0"/>
              <a:t>MSE is often less effective at capturing small but significant features to </a:t>
            </a:r>
            <a:r>
              <a:rPr lang="en-US" dirty="0">
                <a:solidFill>
                  <a:schemeClr val="accent1"/>
                </a:solidFill>
              </a:rPr>
              <a:t>minimize average pixel-wise errors</a:t>
            </a:r>
          </a:p>
          <a:p>
            <a:pPr>
              <a:buFont typeface="Wingdings" panose="05000000000000000000" pitchFamily="2" charset="2"/>
              <a:buChar char="§"/>
            </a:pPr>
            <a:r>
              <a:rPr lang="en-US" sz="1800" b="1" dirty="0"/>
              <a:t> Feature Importance</a:t>
            </a:r>
            <a:r>
              <a:rPr lang="en-US" sz="1800" dirty="0"/>
              <a:t>:</a:t>
            </a:r>
          </a:p>
          <a:p>
            <a:pPr lvl="1">
              <a:buFont typeface="Arial" panose="020B0604020202020204" pitchFamily="34" charset="0"/>
              <a:buChar char="•"/>
            </a:pPr>
            <a:r>
              <a:rPr lang="en-US" dirty="0"/>
              <a:t>algorithm didn't identify the ping pong ball as salient enough, showing a typical limitation </a:t>
            </a:r>
            <a:r>
              <a:rPr lang="en-US" dirty="0">
                <a:solidFill>
                  <a:schemeClr val="accent1"/>
                </a:solidFill>
              </a:rPr>
              <a:t>when MSE is the only loss function</a:t>
            </a:r>
          </a:p>
        </p:txBody>
      </p:sp>
      <p:sp>
        <p:nvSpPr>
          <p:cNvPr id="18" name="Rectangle 17">
            <a:extLst>
              <a:ext uri="{FF2B5EF4-FFF2-40B4-BE49-F238E27FC236}">
                <a16:creationId xmlns:a16="http://schemas.microsoft.com/office/drawing/2014/main" id="{88DF2841-F50C-AC0D-682D-7483ACC5A3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0131C312-2F86-2E48-1F40-7651340E5E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Date Placeholder 3">
            <a:extLst>
              <a:ext uri="{FF2B5EF4-FFF2-40B4-BE49-F238E27FC236}">
                <a16:creationId xmlns:a16="http://schemas.microsoft.com/office/drawing/2014/main" id="{D5B29F9D-79CD-5507-5D06-90AF2319B93D}"/>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B1ECA4AF-68D4-57A7-3016-3C61DEF2F589}"/>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24</a:t>
            </a:fld>
            <a:endParaRPr lang="de-DE" noProof="0"/>
          </a:p>
        </p:txBody>
      </p:sp>
      <p:pic>
        <p:nvPicPr>
          <p:cNvPr id="9" name="Picture 8">
            <a:extLst>
              <a:ext uri="{FF2B5EF4-FFF2-40B4-BE49-F238E27FC236}">
                <a16:creationId xmlns:a16="http://schemas.microsoft.com/office/drawing/2014/main" id="{7116DC99-B859-0C1B-CC45-0F85F441B7AF}"/>
              </a:ext>
            </a:extLst>
          </p:cNvPr>
          <p:cNvPicPr>
            <a:picLocks noChangeAspect="1"/>
          </p:cNvPicPr>
          <p:nvPr/>
        </p:nvPicPr>
        <p:blipFill>
          <a:blip r:embed="rId2"/>
          <a:stretch>
            <a:fillRect/>
          </a:stretch>
        </p:blipFill>
        <p:spPr>
          <a:xfrm>
            <a:off x="713053" y="2085703"/>
            <a:ext cx="6445392" cy="3427105"/>
          </a:xfrm>
          <a:prstGeom prst="rect">
            <a:avLst/>
          </a:prstGeom>
        </p:spPr>
      </p:pic>
      <p:sp>
        <p:nvSpPr>
          <p:cNvPr id="6" name="TextBox 5">
            <a:extLst>
              <a:ext uri="{FF2B5EF4-FFF2-40B4-BE49-F238E27FC236}">
                <a16:creationId xmlns:a16="http://schemas.microsoft.com/office/drawing/2014/main" id="{287E3E47-2C22-FC2E-3E38-0C920B8BF8A4}"/>
              </a:ext>
            </a:extLst>
          </p:cNvPr>
          <p:cNvSpPr txBox="1"/>
          <p:nvPr/>
        </p:nvSpPr>
        <p:spPr>
          <a:xfrm>
            <a:off x="997527" y="699361"/>
            <a:ext cx="10255082" cy="646331"/>
          </a:xfrm>
          <a:prstGeom prst="rect">
            <a:avLst/>
          </a:prstGeom>
          <a:noFill/>
        </p:spPr>
        <p:txBody>
          <a:bodyPr wrap="square">
            <a:spAutoFit/>
          </a:bodyPr>
          <a:lstStyle/>
          <a:p>
            <a:pPr marL="0" indent="0">
              <a:buFont typeface="Calibri" panose="020F0502020204030204" pitchFamily="34" charset="0"/>
              <a:buNone/>
            </a:pPr>
            <a:r>
              <a:rPr lang="en-US" b="1" i="0" u="none" strike="noStrike" cap="all" spc="200" dirty="0">
                <a:solidFill>
                  <a:schemeClr val="accent1"/>
                </a:solidFill>
              </a:rPr>
              <a:t>Key Challenge using Autoencoders trained with mean squared error (MSE) for Tasks requiring precise Representation of important Features:</a:t>
            </a:r>
          </a:p>
        </p:txBody>
      </p:sp>
      <p:sp>
        <p:nvSpPr>
          <p:cNvPr id="2" name="TextBox 1">
            <a:extLst>
              <a:ext uri="{FF2B5EF4-FFF2-40B4-BE49-F238E27FC236}">
                <a16:creationId xmlns:a16="http://schemas.microsoft.com/office/drawing/2014/main" id="{AD8BE205-BF37-F4D1-5695-9198D8A62155}"/>
              </a:ext>
            </a:extLst>
          </p:cNvPr>
          <p:cNvSpPr txBox="1"/>
          <p:nvPr/>
        </p:nvSpPr>
        <p:spPr>
          <a:xfrm>
            <a:off x="7840110" y="1497644"/>
            <a:ext cx="3670226" cy="400110"/>
          </a:xfrm>
          <a:prstGeom prst="rect">
            <a:avLst/>
          </a:prstGeom>
          <a:noFill/>
        </p:spPr>
        <p:txBody>
          <a:bodyPr wrap="square">
            <a:spAutoFit/>
          </a:bodyPr>
          <a:lstStyle/>
          <a:p>
            <a:r>
              <a:rPr lang="en-US" sz="2000" b="1" dirty="0"/>
              <a:t>Reasons for Failure</a:t>
            </a:r>
          </a:p>
        </p:txBody>
      </p:sp>
    </p:spTree>
    <p:extLst>
      <p:ext uri="{BB962C8B-B14F-4D97-AF65-F5344CB8AC3E}">
        <p14:creationId xmlns:p14="http://schemas.microsoft.com/office/powerpoint/2010/main" val="29105607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BDE9A6-8993-56A2-55DA-FEE1CF9263C0}"/>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70B8BA19-9F92-0A26-3CEC-577E0756A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a:extLst>
              <a:ext uri="{FF2B5EF4-FFF2-40B4-BE49-F238E27FC236}">
                <a16:creationId xmlns:a16="http://schemas.microsoft.com/office/drawing/2014/main" id="{7CA7C7F7-5510-3F69-D0F4-5F16517B5A0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92143" y="2085703"/>
            <a:ext cx="356616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1" name="Content Placeholder 10">
            <a:extLst>
              <a:ext uri="{FF2B5EF4-FFF2-40B4-BE49-F238E27FC236}">
                <a16:creationId xmlns:a16="http://schemas.microsoft.com/office/drawing/2014/main" id="{20B50F7B-91E1-D126-DCA5-592426393C42}"/>
              </a:ext>
            </a:extLst>
          </p:cNvPr>
          <p:cNvSpPr>
            <a:spLocks noGrp="1"/>
          </p:cNvSpPr>
          <p:nvPr>
            <p:ph idx="1"/>
          </p:nvPr>
        </p:nvSpPr>
        <p:spPr>
          <a:xfrm>
            <a:off x="7892142" y="2165519"/>
            <a:ext cx="3882915" cy="3993114"/>
          </a:xfrm>
        </p:spPr>
        <p:txBody>
          <a:bodyPr>
            <a:noAutofit/>
          </a:bodyPr>
          <a:lstStyle/>
          <a:p>
            <a:pPr>
              <a:buFont typeface="Wingdings" panose="05000000000000000000" pitchFamily="2" charset="2"/>
              <a:buChar char="§"/>
            </a:pPr>
            <a:r>
              <a:rPr lang="en-US" sz="1800" b="1" dirty="0"/>
              <a:t> Task-Relevant Features</a:t>
            </a:r>
            <a:r>
              <a:rPr lang="en-US" sz="1800" dirty="0"/>
              <a:t>:</a:t>
            </a:r>
          </a:p>
          <a:p>
            <a:pPr marL="742950" lvl="1" indent="-285750">
              <a:buFont typeface="Arial" panose="020B0604020202020204" pitchFamily="34" charset="0"/>
              <a:buChar char="•"/>
            </a:pPr>
            <a:r>
              <a:rPr lang="en-US" dirty="0"/>
              <a:t>crucial to </a:t>
            </a:r>
            <a:r>
              <a:rPr lang="en-US" b="1" dirty="0">
                <a:solidFill>
                  <a:schemeClr val="accent1"/>
                </a:solidFill>
              </a:rPr>
              <a:t>ensure that all relevant features are encoded</a:t>
            </a:r>
            <a:r>
              <a:rPr lang="en-US" dirty="0"/>
              <a:t>, which requires adaptive methods beyond simple error minimization</a:t>
            </a:r>
          </a:p>
          <a:p>
            <a:pPr>
              <a:buFont typeface="Wingdings" panose="05000000000000000000" pitchFamily="2" charset="2"/>
              <a:buChar char="§"/>
            </a:pPr>
            <a:r>
              <a:rPr lang="en-US" sz="1800" b="1" dirty="0"/>
              <a:t> Potential Solutions</a:t>
            </a:r>
            <a:r>
              <a:rPr lang="en-US" sz="1800" dirty="0"/>
              <a:t>:</a:t>
            </a:r>
          </a:p>
          <a:p>
            <a:pPr marL="742950" lvl="1" indent="-285750">
              <a:buFont typeface="Arial" panose="020B0604020202020204" pitchFamily="34" charset="0"/>
              <a:buChar char="•"/>
            </a:pPr>
            <a:r>
              <a:rPr lang="en-US" dirty="0"/>
              <a:t>Use of </a:t>
            </a:r>
            <a:r>
              <a:rPr lang="en-US" b="1" dirty="0">
                <a:solidFill>
                  <a:schemeClr val="accent1"/>
                </a:solidFill>
              </a:rPr>
              <a:t>advanced loss functions </a:t>
            </a:r>
            <a:r>
              <a:rPr lang="en-US" dirty="0"/>
              <a:t>or attention mechanisms that identify and prioritize important features</a:t>
            </a:r>
          </a:p>
          <a:p>
            <a:pPr marL="742950" lvl="1" indent="-285750">
              <a:buFont typeface="Arial" panose="020B0604020202020204" pitchFamily="34" charset="0"/>
              <a:buChar char="•"/>
            </a:pPr>
            <a:r>
              <a:rPr lang="en-US" b="1" dirty="0">
                <a:solidFill>
                  <a:schemeClr val="accent1"/>
                </a:solidFill>
              </a:rPr>
              <a:t>Enlarging model capacity </a:t>
            </a:r>
            <a:r>
              <a:rPr lang="en-US" dirty="0"/>
              <a:t>or using </a:t>
            </a:r>
            <a:r>
              <a:rPr lang="en-US" b="1" dirty="0">
                <a:solidFill>
                  <a:schemeClr val="accent1"/>
                </a:solidFill>
              </a:rPr>
              <a:t>regularization</a:t>
            </a:r>
            <a:r>
              <a:rPr lang="en-US" dirty="0"/>
              <a:t> to focus on diverse feature representation</a:t>
            </a:r>
          </a:p>
        </p:txBody>
      </p:sp>
      <p:sp>
        <p:nvSpPr>
          <p:cNvPr id="18" name="Rectangle 17">
            <a:extLst>
              <a:ext uri="{FF2B5EF4-FFF2-40B4-BE49-F238E27FC236}">
                <a16:creationId xmlns:a16="http://schemas.microsoft.com/office/drawing/2014/main" id="{13E454C8-61B3-295A-F6D1-00E88D407C0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0" name="Rectangle 19">
            <a:extLst>
              <a:ext uri="{FF2B5EF4-FFF2-40B4-BE49-F238E27FC236}">
                <a16:creationId xmlns:a16="http://schemas.microsoft.com/office/drawing/2014/main" id="{631EC269-EA59-F36A-9C2E-7CC63C2AC6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4" name="Date Placeholder 3">
            <a:extLst>
              <a:ext uri="{FF2B5EF4-FFF2-40B4-BE49-F238E27FC236}">
                <a16:creationId xmlns:a16="http://schemas.microsoft.com/office/drawing/2014/main" id="{90AC86A8-46CF-CDF8-A88F-CCD3A3BCA7B0}"/>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0959700F-9B1D-36EC-1CC9-646BAB7954D4}"/>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25</a:t>
            </a:fld>
            <a:endParaRPr lang="de-DE" noProof="0"/>
          </a:p>
        </p:txBody>
      </p:sp>
      <p:pic>
        <p:nvPicPr>
          <p:cNvPr id="9" name="Picture 8">
            <a:extLst>
              <a:ext uri="{FF2B5EF4-FFF2-40B4-BE49-F238E27FC236}">
                <a16:creationId xmlns:a16="http://schemas.microsoft.com/office/drawing/2014/main" id="{AB972DC2-A392-A3CE-931E-ED46DDA96D98}"/>
              </a:ext>
            </a:extLst>
          </p:cNvPr>
          <p:cNvPicPr>
            <a:picLocks noChangeAspect="1"/>
          </p:cNvPicPr>
          <p:nvPr/>
        </p:nvPicPr>
        <p:blipFill>
          <a:blip r:embed="rId2"/>
          <a:stretch>
            <a:fillRect/>
          </a:stretch>
        </p:blipFill>
        <p:spPr>
          <a:xfrm>
            <a:off x="713053" y="2085703"/>
            <a:ext cx="6445392" cy="3427105"/>
          </a:xfrm>
          <a:prstGeom prst="rect">
            <a:avLst/>
          </a:prstGeom>
        </p:spPr>
      </p:pic>
      <p:sp>
        <p:nvSpPr>
          <p:cNvPr id="6" name="TextBox 5">
            <a:extLst>
              <a:ext uri="{FF2B5EF4-FFF2-40B4-BE49-F238E27FC236}">
                <a16:creationId xmlns:a16="http://schemas.microsoft.com/office/drawing/2014/main" id="{75EA3C8F-22D4-F848-275A-D5D83E5A7C23}"/>
              </a:ext>
            </a:extLst>
          </p:cNvPr>
          <p:cNvSpPr txBox="1"/>
          <p:nvPr/>
        </p:nvSpPr>
        <p:spPr>
          <a:xfrm>
            <a:off x="997527" y="699361"/>
            <a:ext cx="10255082" cy="646331"/>
          </a:xfrm>
          <a:prstGeom prst="rect">
            <a:avLst/>
          </a:prstGeom>
          <a:noFill/>
        </p:spPr>
        <p:txBody>
          <a:bodyPr wrap="square">
            <a:spAutoFit/>
          </a:bodyPr>
          <a:lstStyle/>
          <a:p>
            <a:pPr marL="0" indent="0">
              <a:buFont typeface="Calibri" panose="020F0502020204030204" pitchFamily="34" charset="0"/>
              <a:buNone/>
            </a:pPr>
            <a:r>
              <a:rPr lang="en-US" b="1" i="0" u="none" strike="noStrike" cap="all" spc="200" dirty="0">
                <a:solidFill>
                  <a:schemeClr val="accent1"/>
                </a:solidFill>
              </a:rPr>
              <a:t>Key Challenge using Autoencoders trained with mean squared error (MSE) for Tasks requiring precise Representation of important Features:</a:t>
            </a:r>
          </a:p>
        </p:txBody>
      </p:sp>
      <p:sp>
        <p:nvSpPr>
          <p:cNvPr id="3" name="TextBox 2">
            <a:extLst>
              <a:ext uri="{FF2B5EF4-FFF2-40B4-BE49-F238E27FC236}">
                <a16:creationId xmlns:a16="http://schemas.microsoft.com/office/drawing/2014/main" id="{31D291B6-E70C-8D93-40CC-85D387A19E14}"/>
              </a:ext>
            </a:extLst>
          </p:cNvPr>
          <p:cNvSpPr txBox="1"/>
          <p:nvPr/>
        </p:nvSpPr>
        <p:spPr>
          <a:xfrm>
            <a:off x="7840110" y="1518781"/>
            <a:ext cx="3670226" cy="400110"/>
          </a:xfrm>
          <a:prstGeom prst="rect">
            <a:avLst/>
          </a:prstGeom>
          <a:noFill/>
        </p:spPr>
        <p:txBody>
          <a:bodyPr wrap="square">
            <a:spAutoFit/>
          </a:bodyPr>
          <a:lstStyle/>
          <a:p>
            <a:r>
              <a:rPr lang="en-US" sz="2000" b="1" dirty="0"/>
              <a:t>Implications and Solutions</a:t>
            </a:r>
          </a:p>
        </p:txBody>
      </p:sp>
    </p:spTree>
    <p:extLst>
      <p:ext uri="{BB962C8B-B14F-4D97-AF65-F5344CB8AC3E}">
        <p14:creationId xmlns:p14="http://schemas.microsoft.com/office/powerpoint/2010/main" val="52895923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A54FA16-C8E2-5A1B-EA15-CC219E47665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140412A6-FDEB-518B-708C-3ED0F6FA92F4}"/>
              </a:ext>
            </a:extLst>
          </p:cNvPr>
          <p:cNvPicPr>
            <a:picLocks noChangeAspect="1"/>
          </p:cNvPicPr>
          <p:nvPr/>
        </p:nvPicPr>
        <p:blipFill>
          <a:blip r:embed="rId2"/>
          <a:stretch>
            <a:fillRect/>
          </a:stretch>
        </p:blipFill>
        <p:spPr>
          <a:xfrm>
            <a:off x="3403719" y="33090"/>
            <a:ext cx="5591595" cy="2390405"/>
          </a:xfrm>
          <a:prstGeom prst="rect">
            <a:avLst/>
          </a:prstGeom>
        </p:spPr>
      </p:pic>
      <p:sp>
        <p:nvSpPr>
          <p:cNvPr id="4" name="Date Placeholder 3">
            <a:extLst>
              <a:ext uri="{FF2B5EF4-FFF2-40B4-BE49-F238E27FC236}">
                <a16:creationId xmlns:a16="http://schemas.microsoft.com/office/drawing/2014/main" id="{28994234-ACEC-7DBC-F15A-2862F10E2698}"/>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en-US" noProof="0"/>
              <a:t>20.12.2024</a:t>
            </a:r>
          </a:p>
        </p:txBody>
      </p:sp>
      <p:sp>
        <p:nvSpPr>
          <p:cNvPr id="5" name="Slide Number Placeholder 4">
            <a:extLst>
              <a:ext uri="{FF2B5EF4-FFF2-40B4-BE49-F238E27FC236}">
                <a16:creationId xmlns:a16="http://schemas.microsoft.com/office/drawing/2014/main" id="{CF337BDA-D00E-CC18-A752-3126DEA98099}"/>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26</a:t>
            </a:fld>
            <a:endParaRPr lang="en-US" noProof="0"/>
          </a:p>
        </p:txBody>
      </p:sp>
      <p:graphicFrame>
        <p:nvGraphicFramePr>
          <p:cNvPr id="9" name="Table 8">
            <a:extLst>
              <a:ext uri="{FF2B5EF4-FFF2-40B4-BE49-F238E27FC236}">
                <a16:creationId xmlns:a16="http://schemas.microsoft.com/office/drawing/2014/main" id="{1ED2C126-EDAB-C339-ACDF-9EDD5F62FF8E}"/>
              </a:ext>
            </a:extLst>
          </p:cNvPr>
          <p:cNvGraphicFramePr>
            <a:graphicFrameLocks noGrp="1"/>
          </p:cNvGraphicFramePr>
          <p:nvPr>
            <p:extLst>
              <p:ext uri="{D42A27DB-BD31-4B8C-83A1-F6EECF244321}">
                <p14:modId xmlns:p14="http://schemas.microsoft.com/office/powerpoint/2010/main" val="1988594282"/>
              </p:ext>
            </p:extLst>
          </p:nvPr>
        </p:nvGraphicFramePr>
        <p:xfrm>
          <a:off x="426288" y="2738654"/>
          <a:ext cx="11546457" cy="3490190"/>
        </p:xfrm>
        <a:graphic>
          <a:graphicData uri="http://schemas.openxmlformats.org/drawingml/2006/table">
            <a:tbl>
              <a:tblPr firstRow="1" bandRow="1">
                <a:tableStyleId>{5C22544A-7EE6-4342-B048-85BDC9FD1C3A}</a:tableStyleId>
              </a:tblPr>
              <a:tblGrid>
                <a:gridCol w="3688513">
                  <a:extLst>
                    <a:ext uri="{9D8B030D-6E8A-4147-A177-3AD203B41FA5}">
                      <a16:colId xmlns:a16="http://schemas.microsoft.com/office/drawing/2014/main" val="3348152726"/>
                    </a:ext>
                  </a:extLst>
                </a:gridCol>
                <a:gridCol w="4009125">
                  <a:extLst>
                    <a:ext uri="{9D8B030D-6E8A-4147-A177-3AD203B41FA5}">
                      <a16:colId xmlns:a16="http://schemas.microsoft.com/office/drawing/2014/main" val="1004863357"/>
                    </a:ext>
                  </a:extLst>
                </a:gridCol>
                <a:gridCol w="3848819">
                  <a:extLst>
                    <a:ext uri="{9D8B030D-6E8A-4147-A177-3AD203B41FA5}">
                      <a16:colId xmlns:a16="http://schemas.microsoft.com/office/drawing/2014/main" val="3369429833"/>
                    </a:ext>
                  </a:extLst>
                </a:gridCol>
              </a:tblGrid>
              <a:tr h="38123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chemeClr val="tx1">
                              <a:lumMod val="75000"/>
                              <a:lumOff val="25000"/>
                            </a:schemeClr>
                          </a:solidFill>
                        </a:rPr>
                        <a:t>Ground Truth</a:t>
                      </a:r>
                      <a:endParaRPr lang="en-US" dirty="0">
                        <a:solidFill>
                          <a:schemeClr val="tx1">
                            <a:lumMod val="75000"/>
                            <a:lumOff val="2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chemeClr val="tx1">
                              <a:lumMod val="75000"/>
                              <a:lumOff val="25000"/>
                            </a:schemeClr>
                          </a:solidFill>
                        </a:rPr>
                        <a:t>Mean Squared Error (MSE) Training</a:t>
                      </a:r>
                      <a:endParaRPr lang="en-US" dirty="0">
                        <a:solidFill>
                          <a:schemeClr val="tx1">
                            <a:lumMod val="75000"/>
                            <a:lumOff val="25000"/>
                          </a:schemeClr>
                        </a:solidFill>
                      </a:endParaRP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b="1" dirty="0">
                          <a:solidFill>
                            <a:schemeClr val="tx1">
                              <a:lumMod val="75000"/>
                              <a:lumOff val="25000"/>
                            </a:schemeClr>
                          </a:solidFill>
                        </a:rPr>
                        <a:t>Adversarial Loss Training</a:t>
                      </a:r>
                      <a:endParaRPr lang="en-US" dirty="0">
                        <a:solidFill>
                          <a:schemeClr val="tx1">
                            <a:lumMod val="75000"/>
                            <a:lumOff val="25000"/>
                          </a:schemeClr>
                        </a:solidFill>
                      </a:endParaRPr>
                    </a:p>
                  </a:txBody>
                  <a:tcPr/>
                </a:tc>
                <a:extLst>
                  <a:ext uri="{0D108BD9-81ED-4DB2-BD59-A6C34878D82A}">
                    <a16:rowId xmlns:a16="http://schemas.microsoft.com/office/drawing/2014/main" val="676975062"/>
                  </a:ext>
                </a:extLst>
              </a:tr>
              <a:tr h="2580341">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lumMod val="75000"/>
                              <a:lumOff val="25000"/>
                            </a:schemeClr>
                          </a:solidFill>
                        </a:rPr>
                        <a:t>The </a:t>
                      </a:r>
                      <a:r>
                        <a:rPr lang="en-US" b="1" dirty="0">
                          <a:solidFill>
                            <a:schemeClr val="accent1"/>
                          </a:solidFill>
                        </a:rPr>
                        <a:t>correct image </a:t>
                      </a:r>
                      <a:r>
                        <a:rPr lang="en-US" dirty="0">
                          <a:solidFill>
                            <a:schemeClr val="tx1">
                              <a:lumMod val="75000"/>
                              <a:lumOff val="25000"/>
                            </a:schemeClr>
                          </a:solidFill>
                        </a:rPr>
                        <a:t>that the network should produce, </a:t>
                      </a:r>
                      <a:r>
                        <a:rPr lang="en-US" b="1" dirty="0">
                          <a:solidFill>
                            <a:schemeClr val="accent1"/>
                          </a:solidFill>
                        </a:rPr>
                        <a:t>serving as a reference </a:t>
                      </a:r>
                      <a:r>
                        <a:rPr lang="en-US" dirty="0">
                          <a:solidFill>
                            <a:schemeClr val="tx1">
                              <a:lumMod val="75000"/>
                              <a:lumOff val="25000"/>
                            </a:schemeClr>
                          </a:solidFill>
                        </a:rPr>
                        <a:t>for evaluating model outputs</a:t>
                      </a:r>
                    </a:p>
                  </a:txBody>
                  <a:tcPr>
                    <a:solidFill>
                      <a:srgbClr val="FBEFE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lumMod val="75000"/>
                              <a:lumOff val="25000"/>
                            </a:schemeClr>
                          </a:solidFill>
                        </a:rPr>
                        <a:t>The </a:t>
                      </a:r>
                      <a:r>
                        <a:rPr lang="en-US" b="1" dirty="0">
                          <a:solidFill>
                            <a:schemeClr val="accent1"/>
                          </a:solidFill>
                        </a:rPr>
                        <a:t>result of a model trained using only MSE loss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b="1" dirty="0">
                        <a:solidFill>
                          <a:schemeClr val="accent1"/>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chemeClr val="tx1">
                              <a:lumMod val="75000"/>
                              <a:lumOff val="25000"/>
                            </a:schemeClr>
                          </a:solidFill>
                        </a:rPr>
                        <a:t>Observation: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lumMod val="75000"/>
                              <a:lumOff val="25000"/>
                            </a:schemeClr>
                          </a:solidFill>
                        </a:rPr>
                        <a:t>Ears are not clearly represented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lumMod val="75000"/>
                              <a:lumOff val="25000"/>
                            </a:schemeClr>
                          </a:solidFill>
                        </a:rPr>
                        <a:t>Happens because </a:t>
                      </a:r>
                      <a:r>
                        <a:rPr lang="en-US" b="1" dirty="0">
                          <a:solidFill>
                            <a:schemeClr val="accent1"/>
                          </a:solidFill>
                        </a:rPr>
                        <a:t>MSE focuses on minimizing overall pixel differences</a:t>
                      </a:r>
                      <a:r>
                        <a:rPr lang="en-US" dirty="0">
                          <a:solidFill>
                            <a:schemeClr val="tx1">
                              <a:lumMod val="75000"/>
                              <a:lumOff val="25000"/>
                            </a:schemeClr>
                          </a:solidFill>
                        </a:rPr>
                        <a:t>, </a:t>
                      </a:r>
                      <a:r>
                        <a:rPr lang="en-US" b="1" dirty="0">
                          <a:solidFill>
                            <a:schemeClr val="accent1"/>
                          </a:solidFill>
                        </a:rPr>
                        <a:t>potentially ignoring </a:t>
                      </a:r>
                      <a:r>
                        <a:rPr lang="en-US" dirty="0">
                          <a:solidFill>
                            <a:schemeClr val="tx1">
                              <a:lumMod val="75000"/>
                              <a:lumOff val="25000"/>
                            </a:schemeClr>
                          </a:solidFill>
                        </a:rPr>
                        <a:t>subtle but </a:t>
                      </a:r>
                      <a:r>
                        <a:rPr lang="en-US" b="1" dirty="0">
                          <a:solidFill>
                            <a:schemeClr val="accent1"/>
                          </a:solidFill>
                        </a:rPr>
                        <a:t>important features </a:t>
                      </a:r>
                      <a:r>
                        <a:rPr lang="en-US" dirty="0">
                          <a:solidFill>
                            <a:schemeClr val="tx1">
                              <a:lumMod val="75000"/>
                              <a:lumOff val="25000"/>
                            </a:schemeClr>
                          </a:solidFill>
                        </a:rPr>
                        <a:t>that don't significantly affect pixel intensities</a:t>
                      </a:r>
                    </a:p>
                  </a:txBody>
                  <a:tcPr>
                    <a:solidFill>
                      <a:srgbClr val="FBEFE9"/>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solidFill>
                            <a:schemeClr val="tx1">
                              <a:lumMod val="75000"/>
                              <a:lumOff val="25000"/>
                            </a:schemeClr>
                          </a:solidFill>
                        </a:rPr>
                        <a:t>Image is generated by a model utilizing a </a:t>
                      </a:r>
                      <a:r>
                        <a:rPr lang="en-US" b="1" dirty="0">
                          <a:solidFill>
                            <a:schemeClr val="accent1"/>
                          </a:solidFill>
                        </a:rPr>
                        <a:t>mix of MSE and adversarial loss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solidFill>
                          <a:schemeClr val="tx1">
                            <a:lumMod val="75000"/>
                            <a:lumOff val="25000"/>
                          </a:schemeClr>
                        </a:solidFill>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solidFill>
                            <a:schemeClr val="tx1">
                              <a:lumMod val="75000"/>
                              <a:lumOff val="25000"/>
                            </a:schemeClr>
                          </a:solidFill>
                        </a:rPr>
                        <a:t>Observation: </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lumMod val="75000"/>
                              <a:lumOff val="25000"/>
                            </a:schemeClr>
                          </a:solidFill>
                        </a:rPr>
                        <a:t>Ears are well-represented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US" dirty="0">
                          <a:solidFill>
                            <a:schemeClr val="tx1">
                              <a:lumMod val="75000"/>
                              <a:lumOff val="25000"/>
                            </a:schemeClr>
                          </a:solidFill>
                        </a:rPr>
                        <a:t>The </a:t>
                      </a:r>
                      <a:r>
                        <a:rPr lang="en-US" b="1" dirty="0">
                          <a:solidFill>
                            <a:schemeClr val="accent1"/>
                          </a:solidFill>
                        </a:rPr>
                        <a:t>adversarial component</a:t>
                      </a:r>
                      <a:r>
                        <a:rPr lang="en-US" dirty="0">
                          <a:solidFill>
                            <a:schemeClr val="tx1">
                              <a:lumMod val="75000"/>
                              <a:lumOff val="25000"/>
                            </a:schemeClr>
                          </a:solidFill>
                        </a:rPr>
                        <a:t>, which is typically part of Generative Adversarial Networks (GANs), </a:t>
                      </a:r>
                      <a:r>
                        <a:rPr lang="en-US" b="1" dirty="0">
                          <a:solidFill>
                            <a:schemeClr val="accent1"/>
                          </a:solidFill>
                        </a:rPr>
                        <a:t>helps capture finer details </a:t>
                      </a:r>
                      <a:r>
                        <a:rPr lang="en-US" dirty="0">
                          <a:solidFill>
                            <a:schemeClr val="tx1">
                              <a:lumMod val="75000"/>
                              <a:lumOff val="25000"/>
                            </a:schemeClr>
                          </a:solidFill>
                        </a:rPr>
                        <a:t>by learning complex patterns that MSE alone might miss</a:t>
                      </a:r>
                    </a:p>
                  </a:txBody>
                  <a:tcPr>
                    <a:solidFill>
                      <a:srgbClr val="FBEFE9"/>
                    </a:solidFill>
                  </a:tcPr>
                </a:tc>
                <a:extLst>
                  <a:ext uri="{0D108BD9-81ED-4DB2-BD59-A6C34878D82A}">
                    <a16:rowId xmlns:a16="http://schemas.microsoft.com/office/drawing/2014/main" val="3197222970"/>
                  </a:ext>
                </a:extLst>
              </a:tr>
            </a:tbl>
          </a:graphicData>
        </a:graphic>
      </p:graphicFrame>
      <p:sp>
        <p:nvSpPr>
          <p:cNvPr id="11" name="Rectangle 10">
            <a:extLst>
              <a:ext uri="{FF2B5EF4-FFF2-40B4-BE49-F238E27FC236}">
                <a16:creationId xmlns:a16="http://schemas.microsoft.com/office/drawing/2014/main" id="{BB28C3A1-8801-33A0-D063-159E186649CB}"/>
              </a:ext>
            </a:extLst>
          </p:cNvPr>
          <p:cNvSpPr/>
          <p:nvPr/>
        </p:nvSpPr>
        <p:spPr>
          <a:xfrm>
            <a:off x="1097280" y="1290092"/>
            <a:ext cx="2306439" cy="71986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2" name="Rectangle 11">
            <a:extLst>
              <a:ext uri="{FF2B5EF4-FFF2-40B4-BE49-F238E27FC236}">
                <a16:creationId xmlns:a16="http://schemas.microsoft.com/office/drawing/2014/main" id="{A790EDDD-1609-247D-F389-E5C1012A6134}"/>
              </a:ext>
            </a:extLst>
          </p:cNvPr>
          <p:cNvSpPr/>
          <p:nvPr/>
        </p:nvSpPr>
        <p:spPr>
          <a:xfrm>
            <a:off x="8995314" y="1373481"/>
            <a:ext cx="2306439" cy="719863"/>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cxnSp>
        <p:nvCxnSpPr>
          <p:cNvPr id="16" name="Straight Arrow Connector 15">
            <a:extLst>
              <a:ext uri="{FF2B5EF4-FFF2-40B4-BE49-F238E27FC236}">
                <a16:creationId xmlns:a16="http://schemas.microsoft.com/office/drawing/2014/main" id="{26042E7B-BBEE-F553-6C5A-4E4D6F1F0B2B}"/>
              </a:ext>
            </a:extLst>
          </p:cNvPr>
          <p:cNvCxnSpPr>
            <a:cxnSpLocks/>
          </p:cNvCxnSpPr>
          <p:nvPr/>
        </p:nvCxnSpPr>
        <p:spPr>
          <a:xfrm flipV="1">
            <a:off x="2984740" y="2093344"/>
            <a:ext cx="508958" cy="76159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48573EF8-2BCB-BE59-E92A-6DF42D69191A}"/>
              </a:ext>
            </a:extLst>
          </p:cNvPr>
          <p:cNvCxnSpPr>
            <a:cxnSpLocks/>
          </p:cNvCxnSpPr>
          <p:nvPr/>
        </p:nvCxnSpPr>
        <p:spPr>
          <a:xfrm flipH="1" flipV="1">
            <a:off x="9092242" y="2093344"/>
            <a:ext cx="862197" cy="8449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6" name="Straight Arrow Connector 25">
            <a:extLst>
              <a:ext uri="{FF2B5EF4-FFF2-40B4-BE49-F238E27FC236}">
                <a16:creationId xmlns:a16="http://schemas.microsoft.com/office/drawing/2014/main" id="{F5AA8432-AE62-DE4F-7E52-439276F7DB87}"/>
              </a:ext>
            </a:extLst>
          </p:cNvPr>
          <p:cNvCxnSpPr>
            <a:cxnSpLocks/>
            <a:stCxn id="9" idx="0"/>
            <a:endCxn id="3" idx="2"/>
          </p:cNvCxnSpPr>
          <p:nvPr/>
        </p:nvCxnSpPr>
        <p:spPr>
          <a:xfrm flipV="1">
            <a:off x="6199516" y="2423495"/>
            <a:ext cx="1" cy="31515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715429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7AD9F07-4BB2-BF99-E3F6-3F5F1AD7937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BFD782-844B-4B06-5E8C-045360511CAD}"/>
              </a:ext>
            </a:extLst>
          </p:cNvPr>
          <p:cNvSpPr>
            <a:spLocks noGrp="1"/>
          </p:cNvSpPr>
          <p:nvPr>
            <p:ph type="title"/>
          </p:nvPr>
        </p:nvSpPr>
        <p:spPr>
          <a:xfrm>
            <a:off x="1097280" y="455824"/>
            <a:ext cx="6654338" cy="760615"/>
          </a:xfrm>
        </p:spPr>
        <p:txBody>
          <a:bodyPr vert="horz" lIns="91440" tIns="45720" rIns="91440" bIns="45720" rtlCol="0" anchor="b">
            <a:normAutofit/>
          </a:bodyPr>
          <a:lstStyle/>
          <a:p>
            <a:r>
              <a:rPr lang="en-US" dirty="0"/>
              <a:t>Distributed Representation</a:t>
            </a:r>
          </a:p>
        </p:txBody>
      </p:sp>
      <p:sp>
        <p:nvSpPr>
          <p:cNvPr id="4" name="Date Placeholder 3">
            <a:extLst>
              <a:ext uri="{FF2B5EF4-FFF2-40B4-BE49-F238E27FC236}">
                <a16:creationId xmlns:a16="http://schemas.microsoft.com/office/drawing/2014/main" id="{EAAD9380-2285-2D76-A8AA-2209D001D2E9}"/>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en-US" noProof="0"/>
              <a:t>20.12.2024</a:t>
            </a:r>
          </a:p>
        </p:txBody>
      </p:sp>
      <p:sp>
        <p:nvSpPr>
          <p:cNvPr id="5" name="Slide Number Placeholder 4">
            <a:extLst>
              <a:ext uri="{FF2B5EF4-FFF2-40B4-BE49-F238E27FC236}">
                <a16:creationId xmlns:a16="http://schemas.microsoft.com/office/drawing/2014/main" id="{BEE8000C-58A7-9454-239B-211AFE48F514}"/>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27</a:t>
            </a:fld>
            <a:endParaRPr lang="en-US" noProof="0"/>
          </a:p>
        </p:txBody>
      </p:sp>
      <p:pic>
        <p:nvPicPr>
          <p:cNvPr id="6" name="Content Placeholder 6" descr="A diagram of mathematical equations&#10;&#10;Description automatically generated">
            <a:extLst>
              <a:ext uri="{FF2B5EF4-FFF2-40B4-BE49-F238E27FC236}">
                <a16:creationId xmlns:a16="http://schemas.microsoft.com/office/drawing/2014/main" id="{02C1E809-A544-74AA-4FCB-706C40348D05}"/>
              </a:ext>
            </a:extLst>
          </p:cNvPr>
          <p:cNvPicPr>
            <a:picLocks noChangeAspect="1"/>
          </p:cNvPicPr>
          <p:nvPr/>
        </p:nvPicPr>
        <p:blipFill>
          <a:blip r:embed="rId2"/>
          <a:srcRect r="3560" b="5568"/>
          <a:stretch/>
        </p:blipFill>
        <p:spPr>
          <a:xfrm>
            <a:off x="7463933" y="1964233"/>
            <a:ext cx="4579751" cy="3688422"/>
          </a:xfrm>
          <a:prstGeom prst="rect">
            <a:avLst/>
          </a:prstGeom>
        </p:spPr>
      </p:pic>
      <p:sp>
        <p:nvSpPr>
          <p:cNvPr id="10" name="TextBox 9">
            <a:extLst>
              <a:ext uri="{FF2B5EF4-FFF2-40B4-BE49-F238E27FC236}">
                <a16:creationId xmlns:a16="http://schemas.microsoft.com/office/drawing/2014/main" id="{56A43C98-32E1-6091-290C-E670710BEC1B}"/>
              </a:ext>
            </a:extLst>
          </p:cNvPr>
          <p:cNvSpPr txBox="1"/>
          <p:nvPr/>
        </p:nvSpPr>
        <p:spPr>
          <a:xfrm>
            <a:off x="400958" y="1799740"/>
            <a:ext cx="6966000" cy="4414023"/>
          </a:xfrm>
          <a:prstGeom prst="rect">
            <a:avLst/>
          </a:prstGeom>
        </p:spPr>
        <p:txBody>
          <a:bodyPr vert="horz" lIns="0" tIns="45720" rIns="0" bIns="45720" rtlCol="0">
            <a:noAutofit/>
          </a:bodyPr>
          <a:lstStyle/>
          <a:p>
            <a:pPr defTabSz="914400">
              <a:lnSpc>
                <a:spcPct val="90000"/>
              </a:lnSpc>
              <a:spcAft>
                <a:spcPts val="600"/>
              </a:spcAft>
              <a:buClr>
                <a:schemeClr val="accent1"/>
              </a:buClr>
            </a:pPr>
            <a:r>
              <a:rPr lang="en-US" b="1" dirty="0">
                <a:solidFill>
                  <a:schemeClr val="tx1">
                    <a:lumMod val="75000"/>
                    <a:lumOff val="25000"/>
                  </a:schemeClr>
                </a:solidFill>
              </a:rPr>
              <a:t>Distributed Representation</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Uses </a:t>
            </a:r>
            <a:r>
              <a:rPr lang="en-US" dirty="0">
                <a:solidFill>
                  <a:schemeClr val="accent1"/>
                </a:solidFill>
              </a:rPr>
              <a:t>multiple binary features</a:t>
            </a:r>
            <a:r>
              <a:rPr lang="en-US" dirty="0">
                <a:solidFill>
                  <a:schemeClr val="tx1">
                    <a:lumMod val="75000"/>
                    <a:lumOff val="25000"/>
                  </a:schemeClr>
                </a:solidFill>
              </a:rPr>
              <a:t> (e.g., h</a:t>
            </a:r>
            <a:r>
              <a:rPr lang="en-US" baseline="-25000" dirty="0">
                <a:solidFill>
                  <a:schemeClr val="tx1">
                    <a:lumMod val="75000"/>
                    <a:lumOff val="25000"/>
                  </a:schemeClr>
                </a:solidFill>
              </a:rPr>
              <a:t>1</a:t>
            </a:r>
            <a:r>
              <a:rPr lang="en-US" dirty="0">
                <a:solidFill>
                  <a:schemeClr val="tx1">
                    <a:lumMod val="75000"/>
                    <a:lumOff val="25000"/>
                  </a:schemeClr>
                </a:solidFill>
              </a:rPr>
              <a:t>,h</a:t>
            </a:r>
            <a:r>
              <a:rPr lang="en-US" baseline="-25000" dirty="0">
                <a:solidFill>
                  <a:schemeClr val="tx1">
                    <a:lumMod val="75000"/>
                    <a:lumOff val="25000"/>
                  </a:schemeClr>
                </a:solidFill>
              </a:rPr>
              <a:t>2</a:t>
            </a:r>
            <a:r>
              <a:rPr lang="en-US" dirty="0">
                <a:solidFill>
                  <a:schemeClr val="tx1">
                    <a:lumMod val="75000"/>
                    <a:lumOff val="25000"/>
                  </a:schemeClr>
                </a:solidFill>
              </a:rPr>
              <a:t>,h</a:t>
            </a:r>
            <a:r>
              <a:rPr lang="en-US" baseline="-25000" dirty="0">
                <a:solidFill>
                  <a:schemeClr val="tx1">
                    <a:lumMod val="75000"/>
                    <a:lumOff val="25000"/>
                  </a:schemeClr>
                </a:solidFill>
              </a:rPr>
              <a:t>3</a:t>
            </a:r>
            <a:r>
              <a:rPr lang="en-US" dirty="0">
                <a:solidFill>
                  <a:schemeClr val="tx1">
                    <a:lumMod val="75000"/>
                    <a:lumOff val="25000"/>
                  </a:schemeClr>
                </a:solidFill>
              </a:rPr>
              <a:t>) to describe different regions of the input space</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Each feature is activated by thresholding the output of a linear transformation </a:t>
            </a:r>
            <a:r>
              <a:rPr lang="en-US" dirty="0">
                <a:solidFill>
                  <a:schemeClr val="tx1">
                    <a:lumMod val="75000"/>
                    <a:lumOff val="25000"/>
                  </a:schemeClr>
                </a:solidFill>
                <a:sym typeface="Wingdings" panose="05000000000000000000" pitchFamily="2" charset="2"/>
              </a:rPr>
              <a:t> </a:t>
            </a:r>
            <a:r>
              <a:rPr lang="en-US" dirty="0">
                <a:solidFill>
                  <a:schemeClr val="accent1"/>
                </a:solidFill>
              </a:rPr>
              <a:t>divides the space </a:t>
            </a:r>
            <a:r>
              <a:rPr lang="en-US" dirty="0">
                <a:solidFill>
                  <a:schemeClr val="tx1">
                    <a:lumMod val="75000"/>
                    <a:lumOff val="25000"/>
                  </a:schemeClr>
                </a:solidFill>
              </a:rPr>
              <a:t>into half-planes</a:t>
            </a:r>
          </a:p>
          <a:p>
            <a:pPr defTabSz="914400">
              <a:lnSpc>
                <a:spcPct val="90000"/>
              </a:lnSpc>
              <a:spcAft>
                <a:spcPts val="600"/>
              </a:spcAft>
              <a:buClr>
                <a:schemeClr val="accent1"/>
              </a:buClr>
            </a:pPr>
            <a:r>
              <a:rPr lang="en-US" b="1" dirty="0">
                <a:solidFill>
                  <a:schemeClr val="tx1">
                    <a:lumMod val="75000"/>
                    <a:lumOff val="25000"/>
                  </a:schemeClr>
                </a:solidFill>
              </a:rPr>
              <a:t>Input Space Partitioning</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Each feature h</a:t>
            </a:r>
            <a:r>
              <a:rPr lang="en-US" baseline="-25000" dirty="0">
                <a:solidFill>
                  <a:schemeClr val="tx1">
                    <a:lumMod val="75000"/>
                    <a:lumOff val="25000"/>
                  </a:schemeClr>
                </a:solidFill>
              </a:rPr>
              <a:t>i</a:t>
            </a:r>
            <a:r>
              <a:rPr lang="en-US" dirty="0">
                <a:solidFill>
                  <a:schemeClr val="tx1">
                    <a:lumMod val="75000"/>
                    <a:lumOff val="25000"/>
                  </a:schemeClr>
                </a:solidFill>
              </a:rPr>
              <a:t> divides R</a:t>
            </a:r>
            <a:r>
              <a:rPr lang="en-US" baseline="30000" dirty="0">
                <a:solidFill>
                  <a:schemeClr val="tx1">
                    <a:lumMod val="75000"/>
                    <a:lumOff val="25000"/>
                  </a:schemeClr>
                </a:solidFill>
              </a:rPr>
              <a:t>2</a:t>
            </a:r>
            <a:r>
              <a:rPr lang="en-US" dirty="0">
                <a:solidFill>
                  <a:schemeClr val="tx1">
                    <a:lumMod val="75000"/>
                    <a:lumOff val="25000"/>
                  </a:schemeClr>
                </a:solidFill>
              </a:rPr>
              <a:t> into two half-planes </a:t>
            </a:r>
            <a:r>
              <a:rPr lang="en-US" dirty="0">
                <a:solidFill>
                  <a:schemeClr val="tx1">
                    <a:lumMod val="75000"/>
                    <a:lumOff val="25000"/>
                  </a:schemeClr>
                </a:solidFill>
                <a:sym typeface="Wingdings" panose="05000000000000000000" pitchFamily="2" charset="2"/>
              </a:rPr>
              <a:t></a:t>
            </a:r>
            <a:r>
              <a:rPr lang="en-US" dirty="0">
                <a:solidFill>
                  <a:schemeClr val="tx1">
                    <a:lumMod val="75000"/>
                    <a:lumOff val="25000"/>
                  </a:schemeClr>
                </a:solidFill>
              </a:rPr>
              <a:t> h</a:t>
            </a:r>
            <a:r>
              <a:rPr lang="en-US" baseline="-25000" dirty="0">
                <a:solidFill>
                  <a:schemeClr val="tx1">
                    <a:lumMod val="75000"/>
                    <a:lumOff val="25000"/>
                  </a:schemeClr>
                </a:solidFill>
              </a:rPr>
              <a:t>i </a:t>
            </a:r>
            <a:r>
              <a:rPr lang="en-US" baseline="30000" dirty="0">
                <a:solidFill>
                  <a:schemeClr val="tx1">
                    <a:lumMod val="75000"/>
                    <a:lumOff val="25000"/>
                  </a:schemeClr>
                </a:solidFill>
              </a:rPr>
              <a:t>+</a:t>
            </a:r>
            <a:r>
              <a:rPr lang="en-US" dirty="0">
                <a:solidFill>
                  <a:schemeClr val="tx1">
                    <a:lumMod val="75000"/>
                    <a:lumOff val="25000"/>
                  </a:schemeClr>
                </a:solidFill>
              </a:rPr>
              <a:t> and h</a:t>
            </a:r>
            <a:r>
              <a:rPr lang="en-US" baseline="-25000" dirty="0">
                <a:solidFill>
                  <a:schemeClr val="tx1">
                    <a:lumMod val="75000"/>
                    <a:lumOff val="25000"/>
                  </a:schemeClr>
                </a:solidFill>
              </a:rPr>
              <a:t>i </a:t>
            </a:r>
            <a:r>
              <a:rPr lang="en-US" baseline="30000" dirty="0">
                <a:solidFill>
                  <a:schemeClr val="tx1">
                    <a:lumMod val="75000"/>
                    <a:lumOff val="25000"/>
                  </a:schemeClr>
                </a:solidFill>
              </a:rPr>
              <a:t>−</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Overall representation space is formed by the intersection of these half-planes, giving a unique </a:t>
            </a:r>
            <a:r>
              <a:rPr lang="en-US" dirty="0">
                <a:solidFill>
                  <a:schemeClr val="accent1"/>
                </a:solidFill>
              </a:rPr>
              <a:t>"code" for each region</a:t>
            </a:r>
            <a:r>
              <a:rPr lang="en-US" dirty="0">
                <a:solidFill>
                  <a:schemeClr val="tx1">
                    <a:lumMod val="75000"/>
                    <a:lumOff val="25000"/>
                  </a:schemeClr>
                </a:solidFill>
              </a:rPr>
              <a:t>, e.g., [1,1,1]</a:t>
            </a:r>
            <a:r>
              <a:rPr lang="en-US" baseline="30000" dirty="0">
                <a:solidFill>
                  <a:schemeClr val="tx1">
                    <a:lumMod val="75000"/>
                    <a:lumOff val="25000"/>
                  </a:schemeClr>
                </a:solidFill>
              </a:rPr>
              <a:t>T</a:t>
            </a:r>
          </a:p>
          <a:p>
            <a:pPr defTabSz="914400">
              <a:lnSpc>
                <a:spcPct val="90000"/>
              </a:lnSpc>
              <a:spcAft>
                <a:spcPts val="600"/>
              </a:spcAft>
              <a:buClr>
                <a:schemeClr val="accent1"/>
              </a:buClr>
            </a:pPr>
            <a:r>
              <a:rPr lang="en-US" b="1" dirty="0">
                <a:solidFill>
                  <a:schemeClr val="tx1">
                    <a:lumMod val="75000"/>
                    <a:lumOff val="25000"/>
                  </a:schemeClr>
                </a:solidFill>
              </a:rPr>
              <a:t>Efficiency and Capacity</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With n features, the representation can </a:t>
            </a:r>
            <a:r>
              <a:rPr lang="en-US" dirty="0">
                <a:solidFill>
                  <a:schemeClr val="accent1"/>
                </a:solidFill>
              </a:rPr>
              <a:t>distinguish</a:t>
            </a:r>
            <a:r>
              <a:rPr lang="en-US" dirty="0">
                <a:solidFill>
                  <a:schemeClr val="tx1">
                    <a:lumMod val="75000"/>
                    <a:lumOff val="25000"/>
                  </a:schemeClr>
                </a:solidFill>
              </a:rPr>
              <a:t> O(</a:t>
            </a:r>
            <a:r>
              <a:rPr lang="en-US" i="1" dirty="0">
                <a:solidFill>
                  <a:schemeClr val="tx1">
                    <a:lumMod val="75000"/>
                    <a:lumOff val="25000"/>
                  </a:schemeClr>
                </a:solidFill>
              </a:rPr>
              <a:t>nd</a:t>
            </a:r>
            <a:r>
              <a:rPr lang="en-US" dirty="0">
                <a:solidFill>
                  <a:schemeClr val="tx1">
                    <a:lumMod val="75000"/>
                    <a:lumOff val="25000"/>
                  </a:schemeClr>
                </a:solidFill>
              </a:rPr>
              <a:t>) regions in R</a:t>
            </a:r>
            <a:r>
              <a:rPr lang="en-US" baseline="30000" dirty="0">
                <a:solidFill>
                  <a:schemeClr val="tx1">
                    <a:lumMod val="75000"/>
                    <a:lumOff val="25000"/>
                  </a:schemeClr>
                </a:solidFill>
              </a:rPr>
              <a:t>d</a:t>
            </a:r>
            <a:r>
              <a:rPr lang="en-US" dirty="0">
                <a:solidFill>
                  <a:schemeClr val="tx1">
                    <a:lumMod val="75000"/>
                    <a:lumOff val="25000"/>
                  </a:schemeClr>
                </a:solidFill>
              </a:rPr>
              <a:t> </a:t>
            </a:r>
            <a:r>
              <a:rPr lang="en-US" dirty="0">
                <a:solidFill>
                  <a:schemeClr val="accent1"/>
                </a:solidFill>
              </a:rPr>
              <a:t>significantly more than non-distributed methods </a:t>
            </a:r>
            <a:r>
              <a:rPr lang="en-US" dirty="0">
                <a:solidFill>
                  <a:schemeClr val="tx1">
                    <a:lumMod val="75000"/>
                    <a:lumOff val="25000"/>
                  </a:schemeClr>
                </a:solidFill>
              </a:rPr>
              <a:t>like nearest neighbors, which have linear region growth n</a:t>
            </a:r>
          </a:p>
          <a:p>
            <a:pPr marL="742950" lvl="1" indent="-285750" defTabSz="914400">
              <a:lnSpc>
                <a:spcPct val="90000"/>
              </a:lnSpc>
              <a:spcAft>
                <a:spcPts val="600"/>
              </a:spcAft>
              <a:buClr>
                <a:schemeClr val="accent1"/>
              </a:buClr>
              <a:buFont typeface="Arial" panose="020B0604020202020204" pitchFamily="34" charset="0"/>
              <a:buChar char="•"/>
            </a:pPr>
            <a:r>
              <a:rPr lang="en-US" dirty="0">
                <a:solidFill>
                  <a:schemeClr val="tx1">
                    <a:lumMod val="75000"/>
                    <a:lumOff val="25000"/>
                  </a:schemeClr>
                </a:solidFill>
              </a:rPr>
              <a:t>Despite this, a linear classifier on these representations won't assign different classes to every region due to limited capacity</a:t>
            </a:r>
          </a:p>
        </p:txBody>
      </p:sp>
    </p:spTree>
    <p:extLst>
      <p:ext uri="{BB962C8B-B14F-4D97-AF65-F5344CB8AC3E}">
        <p14:creationId xmlns:p14="http://schemas.microsoft.com/office/powerpoint/2010/main" val="11983472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56D9265-0256-4B77-FC22-4A90AA77428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C82DB4A-1CA0-3CDD-66B0-E433EE76B08D}"/>
              </a:ext>
            </a:extLst>
          </p:cNvPr>
          <p:cNvSpPr>
            <a:spLocks noGrp="1"/>
          </p:cNvSpPr>
          <p:nvPr>
            <p:ph type="title"/>
          </p:nvPr>
        </p:nvSpPr>
        <p:spPr>
          <a:xfrm>
            <a:off x="1097280" y="455824"/>
            <a:ext cx="6654338" cy="760615"/>
          </a:xfrm>
        </p:spPr>
        <p:txBody>
          <a:bodyPr vert="horz" lIns="91440" tIns="45720" rIns="91440" bIns="45720" rtlCol="0" anchor="b">
            <a:normAutofit/>
          </a:bodyPr>
          <a:lstStyle/>
          <a:p>
            <a:r>
              <a:rPr lang="en-US" dirty="0"/>
              <a:t>Distributed Representation</a:t>
            </a:r>
          </a:p>
        </p:txBody>
      </p:sp>
      <p:sp>
        <p:nvSpPr>
          <p:cNvPr id="4" name="Date Placeholder 3">
            <a:extLst>
              <a:ext uri="{FF2B5EF4-FFF2-40B4-BE49-F238E27FC236}">
                <a16:creationId xmlns:a16="http://schemas.microsoft.com/office/drawing/2014/main" id="{CC520D70-DCB2-E026-9E1B-E828C856B8A1}"/>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en-US" noProof="0"/>
              <a:t>20.12.2024</a:t>
            </a:r>
          </a:p>
        </p:txBody>
      </p:sp>
      <p:sp>
        <p:nvSpPr>
          <p:cNvPr id="5" name="Slide Number Placeholder 4">
            <a:extLst>
              <a:ext uri="{FF2B5EF4-FFF2-40B4-BE49-F238E27FC236}">
                <a16:creationId xmlns:a16="http://schemas.microsoft.com/office/drawing/2014/main" id="{F0644B71-D8A2-01CD-1DF3-881517E74D67}"/>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28</a:t>
            </a:fld>
            <a:endParaRPr lang="en-US" noProof="0"/>
          </a:p>
        </p:txBody>
      </p:sp>
      <p:pic>
        <p:nvPicPr>
          <p:cNvPr id="6" name="Content Placeholder 6" descr="A diagram of mathematical equations&#10;&#10;Description automatically generated">
            <a:extLst>
              <a:ext uri="{FF2B5EF4-FFF2-40B4-BE49-F238E27FC236}">
                <a16:creationId xmlns:a16="http://schemas.microsoft.com/office/drawing/2014/main" id="{A4746B08-BB28-A2EC-1C83-FA0F5440491C}"/>
              </a:ext>
            </a:extLst>
          </p:cNvPr>
          <p:cNvPicPr>
            <a:picLocks noChangeAspect="1"/>
          </p:cNvPicPr>
          <p:nvPr/>
        </p:nvPicPr>
        <p:blipFill>
          <a:blip r:embed="rId2"/>
          <a:srcRect r="3560" b="5568"/>
          <a:stretch/>
        </p:blipFill>
        <p:spPr>
          <a:xfrm>
            <a:off x="7351789" y="1964233"/>
            <a:ext cx="4579751" cy="3688422"/>
          </a:xfrm>
          <a:prstGeom prst="rect">
            <a:avLst/>
          </a:prstGeom>
        </p:spPr>
      </p:pic>
      <p:sp>
        <p:nvSpPr>
          <p:cNvPr id="10" name="TextBox 9">
            <a:extLst>
              <a:ext uri="{FF2B5EF4-FFF2-40B4-BE49-F238E27FC236}">
                <a16:creationId xmlns:a16="http://schemas.microsoft.com/office/drawing/2014/main" id="{7C5D748B-4050-C05E-4E2A-6B06DBCD7473}"/>
              </a:ext>
            </a:extLst>
          </p:cNvPr>
          <p:cNvSpPr txBox="1"/>
          <p:nvPr/>
        </p:nvSpPr>
        <p:spPr>
          <a:xfrm>
            <a:off x="638641" y="2323762"/>
            <a:ext cx="6396658" cy="3028699"/>
          </a:xfrm>
          <a:prstGeom prst="rect">
            <a:avLst/>
          </a:prstGeom>
        </p:spPr>
        <p:txBody>
          <a:bodyPr vert="horz" lIns="0" tIns="45720" rIns="0" bIns="45720" rtlCol="0">
            <a:noAutofit/>
          </a:bodyPr>
          <a:lstStyle/>
          <a:p>
            <a:pPr defTabSz="914400">
              <a:lnSpc>
                <a:spcPct val="90000"/>
              </a:lnSpc>
              <a:spcAft>
                <a:spcPts val="600"/>
              </a:spcAft>
              <a:buClr>
                <a:schemeClr val="accent1"/>
              </a:buClr>
            </a:pPr>
            <a:r>
              <a:rPr lang="en-US" sz="1800" b="1" dirty="0">
                <a:solidFill>
                  <a:schemeClr val="tx1">
                    <a:lumMod val="75000"/>
                    <a:lumOff val="25000"/>
                  </a:schemeClr>
                </a:solidFill>
              </a:rPr>
              <a:t>Practical Implications</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Arial" panose="020B0604020202020204" pitchFamily="34" charset="0"/>
              <a:buChar char="•"/>
            </a:pPr>
            <a:r>
              <a:rPr lang="en-US" sz="1800" b="1" dirty="0">
                <a:solidFill>
                  <a:schemeClr val="tx1">
                    <a:lumMod val="75000"/>
                    <a:lumOff val="25000"/>
                  </a:schemeClr>
                </a:solidFill>
              </a:rPr>
              <a:t>Linearly Separable Representations</a:t>
            </a:r>
            <a:r>
              <a:rPr lang="en-US" sz="1800" dirty="0">
                <a:solidFill>
                  <a:schemeClr val="tx1">
                    <a:lumMod val="75000"/>
                    <a:lumOff val="25000"/>
                  </a:schemeClr>
                </a:solidFill>
              </a:rPr>
              <a:t>: Encourages learning </a:t>
            </a:r>
            <a:r>
              <a:rPr lang="en-US" sz="1800" dirty="0">
                <a:solidFill>
                  <a:schemeClr val="accent1"/>
                </a:solidFill>
              </a:rPr>
              <a:t>representations that make the classification problem easier </a:t>
            </a:r>
            <a:r>
              <a:rPr lang="en-US" sz="1800" dirty="0">
                <a:solidFill>
                  <a:schemeClr val="tx1">
                    <a:lumMod val="75000"/>
                    <a:lumOff val="25000"/>
                  </a:schemeClr>
                </a:solidFill>
              </a:rPr>
              <a:t>for linear classifiers</a:t>
            </a:r>
          </a:p>
          <a:p>
            <a:pPr marL="742950" lvl="1" indent="-285750" defTabSz="914400">
              <a:lnSpc>
                <a:spcPct val="90000"/>
              </a:lnSpc>
              <a:spcAft>
                <a:spcPts val="600"/>
              </a:spcAft>
              <a:buClr>
                <a:schemeClr val="accent1"/>
              </a:buClr>
              <a:buFont typeface="Arial" panose="020B0604020202020204" pitchFamily="34" charset="0"/>
              <a:buChar char="•"/>
            </a:pPr>
            <a:r>
              <a:rPr lang="en-US" sz="1800" b="1" dirty="0">
                <a:solidFill>
                  <a:schemeClr val="tx1">
                    <a:lumMod val="75000"/>
                    <a:lumOff val="25000"/>
                  </a:schemeClr>
                </a:solidFill>
              </a:rPr>
              <a:t>Regularization</a:t>
            </a:r>
            <a:r>
              <a:rPr lang="en-US" sz="1800" dirty="0">
                <a:solidFill>
                  <a:schemeClr val="tx1">
                    <a:lumMod val="75000"/>
                    <a:lumOff val="25000"/>
                  </a:schemeClr>
                </a:solidFill>
              </a:rPr>
              <a:t>: The capacity constraint acts as a form of regularization, </a:t>
            </a:r>
            <a:r>
              <a:rPr lang="en-US" sz="1800" dirty="0">
                <a:solidFill>
                  <a:schemeClr val="accent1"/>
                </a:solidFill>
              </a:rPr>
              <a:t>focusing on essential features rather than overfitting to every possible combination</a:t>
            </a:r>
          </a:p>
          <a:p>
            <a:pPr marL="742950" lvl="1" indent="-285750" defTabSz="914400">
              <a:lnSpc>
                <a:spcPct val="90000"/>
              </a:lnSpc>
              <a:spcAft>
                <a:spcPts val="600"/>
              </a:spcAft>
              <a:buClr>
                <a:schemeClr val="accent1"/>
              </a:buClr>
              <a:buFont typeface="Arial" panose="020B0604020202020204" pitchFamily="34" charset="0"/>
              <a:buChar char="•"/>
            </a:pPr>
            <a:r>
              <a:rPr lang="en-US" sz="1800" b="1" dirty="0">
                <a:solidFill>
                  <a:schemeClr val="tx1">
                    <a:lumMod val="75000"/>
                    <a:lumOff val="25000"/>
                  </a:schemeClr>
                </a:solidFill>
              </a:rPr>
              <a:t>Higher-level Abstraction</a:t>
            </a:r>
            <a:r>
              <a:rPr lang="en-US" sz="1800" dirty="0">
                <a:solidFill>
                  <a:schemeClr val="tx1">
                    <a:lumMod val="75000"/>
                    <a:lumOff val="25000"/>
                  </a:schemeClr>
                </a:solidFill>
              </a:rPr>
              <a:t>: Aids in learning abstract features (e.g., "person" descriptor) </a:t>
            </a:r>
            <a:r>
              <a:rPr lang="en-US" sz="1800" dirty="0">
                <a:solidFill>
                  <a:schemeClr val="accent1"/>
                </a:solidFill>
              </a:rPr>
              <a:t>without needing to differentiate every small variation </a:t>
            </a:r>
            <a:r>
              <a:rPr lang="en-US" sz="1800" dirty="0">
                <a:solidFill>
                  <a:schemeClr val="tx1">
                    <a:lumMod val="75000"/>
                    <a:lumOff val="25000"/>
                  </a:schemeClr>
                </a:solidFill>
              </a:rPr>
              <a:t>(e.g., "man with/without glasses")</a:t>
            </a:r>
          </a:p>
          <a:p>
            <a:pPr marL="742950" lvl="1" indent="-285750" defTabSz="914400">
              <a:lnSpc>
                <a:spcPct val="90000"/>
              </a:lnSpc>
              <a:spcAft>
                <a:spcPts val="600"/>
              </a:spcAft>
              <a:buClr>
                <a:schemeClr val="accent1"/>
              </a:buClr>
              <a:buFont typeface="Arial" panose="020B0604020202020204" pitchFamily="34" charset="0"/>
              <a:buChar char="•"/>
            </a:pPr>
            <a:endParaRPr lang="en-US" sz="1800" dirty="0">
              <a:solidFill>
                <a:schemeClr val="tx1">
                  <a:lumMod val="75000"/>
                  <a:lumOff val="25000"/>
                </a:schemeClr>
              </a:solidFill>
            </a:endParaRPr>
          </a:p>
        </p:txBody>
      </p:sp>
    </p:spTree>
    <p:extLst>
      <p:ext uri="{BB962C8B-B14F-4D97-AF65-F5344CB8AC3E}">
        <p14:creationId xmlns:p14="http://schemas.microsoft.com/office/powerpoint/2010/main" val="231580320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180C0407-60E7-E482-9AE0-8C2AC02320F8}"/>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A019E4A0-DCC6-FCA4-4BA3-688FA2FC4B2E}"/>
              </a:ext>
            </a:extLst>
          </p:cNvPr>
          <p:cNvPicPr>
            <a:picLocks noGrp="1" noChangeAspect="1"/>
          </p:cNvPicPr>
          <p:nvPr>
            <p:ph idx="1"/>
          </p:nvPr>
        </p:nvPicPr>
        <p:blipFill>
          <a:blip r:embed="rId2"/>
          <a:srcRect r="2143"/>
          <a:stretch/>
        </p:blipFill>
        <p:spPr>
          <a:xfrm>
            <a:off x="6146084" y="2734573"/>
            <a:ext cx="5965404" cy="2743200"/>
          </a:xfrm>
          <a:prstGeom prst="rect">
            <a:avLst/>
          </a:prstGeom>
        </p:spPr>
      </p:pic>
      <p:sp>
        <p:nvSpPr>
          <p:cNvPr id="2" name="Title 1">
            <a:extLst>
              <a:ext uri="{FF2B5EF4-FFF2-40B4-BE49-F238E27FC236}">
                <a16:creationId xmlns:a16="http://schemas.microsoft.com/office/drawing/2014/main" id="{16883F50-8E5A-AEBD-4F16-14EA2513B8D2}"/>
              </a:ext>
            </a:extLst>
          </p:cNvPr>
          <p:cNvSpPr>
            <a:spLocks noGrp="1"/>
          </p:cNvSpPr>
          <p:nvPr>
            <p:ph type="title"/>
          </p:nvPr>
        </p:nvSpPr>
        <p:spPr>
          <a:xfrm>
            <a:off x="1097280" y="455824"/>
            <a:ext cx="6654338" cy="760615"/>
          </a:xfrm>
        </p:spPr>
        <p:txBody>
          <a:bodyPr vert="horz" lIns="91440" tIns="45720" rIns="91440" bIns="45720" rtlCol="0" anchor="b">
            <a:normAutofit/>
          </a:bodyPr>
          <a:lstStyle/>
          <a:p>
            <a:r>
              <a:rPr lang="en-US" dirty="0"/>
              <a:t>Distributed Representation</a:t>
            </a:r>
          </a:p>
        </p:txBody>
      </p:sp>
      <p:sp>
        <p:nvSpPr>
          <p:cNvPr id="3" name="TextBox 2">
            <a:extLst>
              <a:ext uri="{FF2B5EF4-FFF2-40B4-BE49-F238E27FC236}">
                <a16:creationId xmlns:a16="http://schemas.microsoft.com/office/drawing/2014/main" id="{EC7EC619-C48D-8804-13BD-AA3569128465}"/>
              </a:ext>
            </a:extLst>
          </p:cNvPr>
          <p:cNvSpPr txBox="1"/>
          <p:nvPr/>
        </p:nvSpPr>
        <p:spPr>
          <a:xfrm>
            <a:off x="640081" y="1964233"/>
            <a:ext cx="5855610" cy="4283879"/>
          </a:xfrm>
          <a:prstGeom prst="rect">
            <a:avLst/>
          </a:prstGeom>
        </p:spPr>
        <p:txBody>
          <a:bodyPr vert="horz" lIns="0" tIns="45720" rIns="0" bIns="45720" rtlCol="0">
            <a:noAutofit/>
          </a:bodyPr>
          <a:lstStyle/>
          <a:p>
            <a:pPr defTabSz="914400">
              <a:lnSpc>
                <a:spcPct val="90000"/>
              </a:lnSpc>
              <a:spcAft>
                <a:spcPts val="600"/>
              </a:spcAft>
              <a:buClr>
                <a:schemeClr val="accent1"/>
              </a:buClr>
            </a:pPr>
            <a:r>
              <a:rPr lang="en-US" b="1" dirty="0">
                <a:solidFill>
                  <a:schemeClr val="tx1">
                    <a:lumMod val="75000"/>
                    <a:lumOff val="25000"/>
                  </a:schemeClr>
                </a:solidFill>
              </a:rPr>
              <a:t>Distributed Representations</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Calibri" panose="020F0502020204030204" pitchFamily="34" charset="0"/>
              <a:buChar char="•"/>
            </a:pPr>
            <a:r>
              <a:rPr lang="en-US" dirty="0">
                <a:solidFill>
                  <a:schemeClr val="tx1">
                    <a:lumMod val="75000"/>
                    <a:lumOff val="25000"/>
                  </a:schemeClr>
                </a:solidFill>
              </a:rPr>
              <a:t>The generative model has </a:t>
            </a:r>
            <a:r>
              <a:rPr lang="en-US" b="1" dirty="0">
                <a:solidFill>
                  <a:schemeClr val="accent1"/>
                </a:solidFill>
              </a:rPr>
              <a:t>learned a representation space </a:t>
            </a:r>
            <a:r>
              <a:rPr lang="en-US" dirty="0">
                <a:solidFill>
                  <a:schemeClr val="tx1">
                    <a:lumMod val="75000"/>
                    <a:lumOff val="25000"/>
                  </a:schemeClr>
                </a:solidFill>
              </a:rPr>
              <a:t>where certain high-level semantic concepts (like </a:t>
            </a:r>
            <a:r>
              <a:rPr lang="en-US" b="1" dirty="0">
                <a:solidFill>
                  <a:schemeClr val="accent1"/>
                </a:solidFill>
              </a:rPr>
              <a:t>gender and presence of glasses</a:t>
            </a:r>
            <a:r>
              <a:rPr lang="en-US" dirty="0">
                <a:solidFill>
                  <a:schemeClr val="tx1">
                    <a:lumMod val="75000"/>
                    <a:lumOff val="25000"/>
                  </a:schemeClr>
                </a:solidFill>
              </a:rPr>
              <a:t>) can be disentangled</a:t>
            </a:r>
          </a:p>
          <a:p>
            <a:pPr defTabSz="914400">
              <a:lnSpc>
                <a:spcPct val="90000"/>
              </a:lnSpc>
              <a:spcAft>
                <a:spcPts val="600"/>
              </a:spcAft>
              <a:buClr>
                <a:schemeClr val="accent1"/>
              </a:buClr>
              <a:buFont typeface="Calibri" panose="020F0502020204030204" pitchFamily="34" charset="0"/>
            </a:pPr>
            <a:r>
              <a:rPr lang="en-US" b="1" dirty="0">
                <a:solidFill>
                  <a:schemeClr val="tx1">
                    <a:lumMod val="75000"/>
                    <a:lumOff val="25000"/>
                  </a:schemeClr>
                </a:solidFill>
              </a:rPr>
              <a:t>Vector Arithmetic</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Calibri" panose="020F0502020204030204" pitchFamily="34" charset="0"/>
              <a:buAutoNum type="arabicPeriod"/>
            </a:pPr>
            <a:r>
              <a:rPr lang="en-US" b="1" dirty="0">
                <a:solidFill>
                  <a:schemeClr val="tx1">
                    <a:lumMod val="75000"/>
                    <a:lumOff val="25000"/>
                  </a:schemeClr>
                </a:solidFill>
              </a:rPr>
              <a:t>Start</a:t>
            </a:r>
            <a:r>
              <a:rPr lang="en-US" dirty="0">
                <a:solidFill>
                  <a:schemeClr val="tx1">
                    <a:lumMod val="75000"/>
                    <a:lumOff val="25000"/>
                  </a:schemeClr>
                </a:solidFill>
              </a:rPr>
              <a:t>: Take the encoded representation of a                   "</a:t>
            </a:r>
            <a:r>
              <a:rPr lang="en-US" i="1" dirty="0">
                <a:solidFill>
                  <a:schemeClr val="tx1">
                    <a:lumMod val="75000"/>
                    <a:lumOff val="25000"/>
                  </a:schemeClr>
                </a:solidFill>
              </a:rPr>
              <a:t>man with glasses</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Calibri" panose="020F0502020204030204" pitchFamily="34" charset="0"/>
              <a:buAutoNum type="arabicPeriod"/>
            </a:pPr>
            <a:r>
              <a:rPr lang="en-US" b="1" dirty="0">
                <a:solidFill>
                  <a:schemeClr val="tx1">
                    <a:lumMod val="75000"/>
                    <a:lumOff val="25000"/>
                  </a:schemeClr>
                </a:solidFill>
              </a:rPr>
              <a:t>Subtract</a:t>
            </a:r>
            <a:r>
              <a:rPr lang="en-US" dirty="0">
                <a:solidFill>
                  <a:schemeClr val="tx1">
                    <a:lumMod val="75000"/>
                    <a:lumOff val="25000"/>
                  </a:schemeClr>
                </a:solidFill>
              </a:rPr>
              <a:t>: Remove the "</a:t>
            </a:r>
            <a:r>
              <a:rPr lang="en-US" i="1" dirty="0">
                <a:solidFill>
                  <a:schemeClr val="tx1">
                    <a:lumMod val="75000"/>
                    <a:lumOff val="25000"/>
                  </a:schemeClr>
                </a:solidFill>
              </a:rPr>
              <a:t>man without glasses</a:t>
            </a:r>
            <a:r>
              <a:rPr lang="en-US" dirty="0">
                <a:solidFill>
                  <a:schemeClr val="tx1">
                    <a:lumMod val="75000"/>
                    <a:lumOff val="25000"/>
                  </a:schemeClr>
                </a:solidFill>
              </a:rPr>
              <a:t>" representation. This effectively isolates the              "</a:t>
            </a:r>
            <a:r>
              <a:rPr lang="en-US" i="1" dirty="0">
                <a:solidFill>
                  <a:schemeClr val="tx1">
                    <a:lumMod val="75000"/>
                    <a:lumOff val="25000"/>
                  </a:schemeClr>
                </a:solidFill>
              </a:rPr>
              <a:t>glasses</a:t>
            </a:r>
            <a:r>
              <a:rPr lang="en-US" dirty="0">
                <a:solidFill>
                  <a:schemeClr val="tx1">
                    <a:lumMod val="75000"/>
                    <a:lumOff val="25000"/>
                  </a:schemeClr>
                </a:solidFill>
              </a:rPr>
              <a:t>" component</a:t>
            </a:r>
          </a:p>
          <a:p>
            <a:pPr marL="742950" lvl="1" indent="-285750" defTabSz="914400">
              <a:lnSpc>
                <a:spcPct val="90000"/>
              </a:lnSpc>
              <a:spcAft>
                <a:spcPts val="600"/>
              </a:spcAft>
              <a:buClr>
                <a:schemeClr val="accent1"/>
              </a:buClr>
              <a:buFont typeface="Calibri" panose="020F0502020204030204" pitchFamily="34" charset="0"/>
              <a:buAutoNum type="arabicPeriod"/>
            </a:pPr>
            <a:r>
              <a:rPr lang="en-US" b="1" dirty="0">
                <a:solidFill>
                  <a:schemeClr val="tx1">
                    <a:lumMod val="75000"/>
                    <a:lumOff val="25000"/>
                  </a:schemeClr>
                </a:solidFill>
              </a:rPr>
              <a:t>Add</a:t>
            </a:r>
            <a:r>
              <a:rPr lang="en-US" dirty="0">
                <a:solidFill>
                  <a:schemeClr val="tx1">
                    <a:lumMod val="75000"/>
                    <a:lumOff val="25000"/>
                  </a:schemeClr>
                </a:solidFill>
              </a:rPr>
              <a:t>: Introduce the "</a:t>
            </a:r>
            <a:r>
              <a:rPr lang="en-US" i="1" dirty="0">
                <a:solidFill>
                  <a:schemeClr val="tx1">
                    <a:lumMod val="75000"/>
                    <a:lumOff val="25000"/>
                  </a:schemeClr>
                </a:solidFill>
              </a:rPr>
              <a:t>woman without glasses</a:t>
            </a:r>
            <a:r>
              <a:rPr lang="en-US" dirty="0">
                <a:solidFill>
                  <a:schemeClr val="tx1">
                    <a:lumMod val="75000"/>
                    <a:lumOff val="25000"/>
                  </a:schemeClr>
                </a:solidFill>
              </a:rPr>
              <a:t>" representation, replacing the "man" component with "</a:t>
            </a:r>
            <a:r>
              <a:rPr lang="en-US" i="1" dirty="0">
                <a:solidFill>
                  <a:schemeClr val="tx1">
                    <a:lumMod val="75000"/>
                    <a:lumOff val="25000"/>
                  </a:schemeClr>
                </a:solidFill>
              </a:rPr>
              <a:t>woman</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Calibri" panose="020F0502020204030204" pitchFamily="34" charset="0"/>
              <a:buAutoNum type="arabicPeriod"/>
            </a:pPr>
            <a:r>
              <a:rPr lang="en-US" b="1" dirty="0">
                <a:solidFill>
                  <a:schemeClr val="tx1">
                    <a:lumMod val="75000"/>
                    <a:lumOff val="25000"/>
                  </a:schemeClr>
                </a:solidFill>
              </a:rPr>
              <a:t>Result</a:t>
            </a:r>
            <a:r>
              <a:rPr lang="en-US" dirty="0">
                <a:solidFill>
                  <a:schemeClr val="tx1">
                    <a:lumMod val="75000"/>
                    <a:lumOff val="25000"/>
                  </a:schemeClr>
                </a:solidFill>
              </a:rPr>
              <a:t>: The combination results in a "</a:t>
            </a:r>
            <a:r>
              <a:rPr lang="en-US" i="1" dirty="0">
                <a:solidFill>
                  <a:schemeClr val="tx1">
                    <a:lumMod val="75000"/>
                    <a:lumOff val="25000"/>
                  </a:schemeClr>
                </a:solidFill>
              </a:rPr>
              <a:t>woman with glasses</a:t>
            </a:r>
            <a:r>
              <a:rPr lang="en-US" dirty="0">
                <a:solidFill>
                  <a:schemeClr val="tx1">
                    <a:lumMod val="75000"/>
                    <a:lumOff val="25000"/>
                  </a:schemeClr>
                </a:solidFill>
              </a:rPr>
              <a:t>" representation</a:t>
            </a:r>
          </a:p>
        </p:txBody>
      </p:sp>
      <p:sp>
        <p:nvSpPr>
          <p:cNvPr id="4" name="Date Placeholder 3">
            <a:extLst>
              <a:ext uri="{FF2B5EF4-FFF2-40B4-BE49-F238E27FC236}">
                <a16:creationId xmlns:a16="http://schemas.microsoft.com/office/drawing/2014/main" id="{737A86D3-07BB-8C54-DE48-ED223566639A}"/>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en-US" noProof="0"/>
              <a:t>20.12.2024</a:t>
            </a:r>
          </a:p>
        </p:txBody>
      </p:sp>
      <p:sp>
        <p:nvSpPr>
          <p:cNvPr id="5" name="Slide Number Placeholder 4">
            <a:extLst>
              <a:ext uri="{FF2B5EF4-FFF2-40B4-BE49-F238E27FC236}">
                <a16:creationId xmlns:a16="http://schemas.microsoft.com/office/drawing/2014/main" id="{ECA86E59-1EEA-1122-4067-9B34C865FF6C}"/>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29</a:t>
            </a:fld>
            <a:endParaRPr lang="en-US" noProof="0"/>
          </a:p>
        </p:txBody>
      </p:sp>
    </p:spTree>
    <p:extLst>
      <p:ext uri="{BB962C8B-B14F-4D97-AF65-F5344CB8AC3E}">
        <p14:creationId xmlns:p14="http://schemas.microsoft.com/office/powerpoint/2010/main" val="714211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84024E-1A2E-A0A5-AE28-C93363E64F9A}"/>
              </a:ext>
            </a:extLst>
          </p:cNvPr>
          <p:cNvSpPr>
            <a:spLocks noGrp="1"/>
          </p:cNvSpPr>
          <p:nvPr>
            <p:ph type="title"/>
          </p:nvPr>
        </p:nvSpPr>
        <p:spPr>
          <a:xfrm>
            <a:off x="1097280" y="275353"/>
            <a:ext cx="10058400" cy="1450757"/>
          </a:xfrm>
        </p:spPr>
        <p:txBody>
          <a:bodyPr/>
          <a:lstStyle/>
          <a:p>
            <a:r>
              <a:rPr lang="en-US" dirty="0"/>
              <a:t>Introduction</a:t>
            </a:r>
          </a:p>
        </p:txBody>
      </p:sp>
      <p:pic>
        <p:nvPicPr>
          <p:cNvPr id="7" name="Inhaltsplatzhalter 6">
            <a:extLst>
              <a:ext uri="{FF2B5EF4-FFF2-40B4-BE49-F238E27FC236}">
                <a16:creationId xmlns:a16="http://schemas.microsoft.com/office/drawing/2014/main" id="{67F1954B-1D65-47E6-84F1-161F88A016E2}"/>
              </a:ext>
            </a:extLst>
          </p:cNvPr>
          <p:cNvPicPr>
            <a:picLocks noGrp="1" noChangeAspect="1"/>
          </p:cNvPicPr>
          <p:nvPr>
            <p:ph idx="1"/>
          </p:nvPr>
        </p:nvPicPr>
        <p:blipFill>
          <a:blip r:embed="rId3"/>
          <a:stretch>
            <a:fillRect/>
          </a:stretch>
        </p:blipFill>
        <p:spPr>
          <a:xfrm>
            <a:off x="816197" y="2319416"/>
            <a:ext cx="4438708" cy="2953758"/>
          </a:xfrm>
        </p:spPr>
      </p:pic>
      <p:sp>
        <p:nvSpPr>
          <p:cNvPr id="4" name="Date Placeholder 3">
            <a:extLst>
              <a:ext uri="{FF2B5EF4-FFF2-40B4-BE49-F238E27FC236}">
                <a16:creationId xmlns:a16="http://schemas.microsoft.com/office/drawing/2014/main" id="{F2B818C1-BC03-4501-7113-3F4B9475EC86}"/>
              </a:ext>
            </a:extLst>
          </p:cNvPr>
          <p:cNvSpPr>
            <a:spLocks noGrp="1"/>
          </p:cNvSpPr>
          <p:nvPr>
            <p:ph type="dt" sz="half" idx="10"/>
          </p:nvPr>
        </p:nvSpPr>
        <p:spPr/>
        <p:txBody>
          <a:bodyPr/>
          <a:lstStyle/>
          <a:p>
            <a:pPr rtl="0"/>
            <a:r>
              <a:rPr lang="de-DE" noProof="0" dirty="0"/>
              <a:t>20.12.2024</a:t>
            </a:r>
          </a:p>
        </p:txBody>
      </p:sp>
      <p:sp>
        <p:nvSpPr>
          <p:cNvPr id="5" name="Slide Number Placeholder 4">
            <a:extLst>
              <a:ext uri="{FF2B5EF4-FFF2-40B4-BE49-F238E27FC236}">
                <a16:creationId xmlns:a16="http://schemas.microsoft.com/office/drawing/2014/main" id="{1EB13661-9F44-A0C4-F1BB-098A443926CD}"/>
              </a:ext>
            </a:extLst>
          </p:cNvPr>
          <p:cNvSpPr>
            <a:spLocks noGrp="1"/>
          </p:cNvSpPr>
          <p:nvPr>
            <p:ph type="sldNum" sz="quarter" idx="12"/>
          </p:nvPr>
        </p:nvSpPr>
        <p:spPr/>
        <p:txBody>
          <a:bodyPr/>
          <a:lstStyle/>
          <a:p>
            <a:pPr rtl="0"/>
            <a:fld id="{B5CEABB6-07DC-46E8-9B57-56EC44A396E5}" type="slidenum">
              <a:rPr lang="de-DE" noProof="0" smtClean="0"/>
              <a:pPr rtl="0"/>
              <a:t>3</a:t>
            </a:fld>
            <a:endParaRPr lang="de-DE" noProof="0" dirty="0"/>
          </a:p>
        </p:txBody>
      </p:sp>
      <p:pic>
        <p:nvPicPr>
          <p:cNvPr id="10" name="Inhaltsplatzhalter 6">
            <a:extLst>
              <a:ext uri="{FF2B5EF4-FFF2-40B4-BE49-F238E27FC236}">
                <a16:creationId xmlns:a16="http://schemas.microsoft.com/office/drawing/2014/main" id="{586AB4FD-4C68-4886-A631-EEE95D3E2B02}"/>
              </a:ext>
            </a:extLst>
          </p:cNvPr>
          <p:cNvPicPr>
            <a:picLocks noChangeAspect="1"/>
          </p:cNvPicPr>
          <p:nvPr/>
        </p:nvPicPr>
        <p:blipFill>
          <a:blip r:embed="rId3"/>
          <a:stretch>
            <a:fillRect/>
          </a:stretch>
        </p:blipFill>
        <p:spPr>
          <a:xfrm>
            <a:off x="6716972" y="2319416"/>
            <a:ext cx="4438708" cy="2953758"/>
          </a:xfrm>
          <a:prstGeom prst="rect">
            <a:avLst/>
          </a:prstGeom>
        </p:spPr>
      </p:pic>
      <p:sp>
        <p:nvSpPr>
          <p:cNvPr id="11" name="Textfeld 10">
            <a:extLst>
              <a:ext uri="{FF2B5EF4-FFF2-40B4-BE49-F238E27FC236}">
                <a16:creationId xmlns:a16="http://schemas.microsoft.com/office/drawing/2014/main" id="{BE3A1AFF-77E6-4D50-9007-47C06CA59145}"/>
              </a:ext>
            </a:extLst>
          </p:cNvPr>
          <p:cNvSpPr txBox="1"/>
          <p:nvPr/>
        </p:nvSpPr>
        <p:spPr>
          <a:xfrm>
            <a:off x="5405377" y="3275636"/>
            <a:ext cx="1088020" cy="923330"/>
          </a:xfrm>
          <a:prstGeom prst="rect">
            <a:avLst/>
          </a:prstGeom>
          <a:noFill/>
        </p:spPr>
        <p:txBody>
          <a:bodyPr wrap="square" rtlCol="0">
            <a:spAutoFit/>
          </a:bodyPr>
          <a:lstStyle/>
          <a:p>
            <a:pPr algn="ctr"/>
            <a:r>
              <a:rPr lang="de-DE" sz="5400" b="1" dirty="0"/>
              <a:t>Vs.</a:t>
            </a:r>
          </a:p>
        </p:txBody>
      </p:sp>
      <p:sp>
        <p:nvSpPr>
          <p:cNvPr id="12" name="Textfeld 11">
            <a:extLst>
              <a:ext uri="{FF2B5EF4-FFF2-40B4-BE49-F238E27FC236}">
                <a16:creationId xmlns:a16="http://schemas.microsoft.com/office/drawing/2014/main" id="{A65EDCA9-A5E2-4288-A772-F00FD10227EE}"/>
              </a:ext>
            </a:extLst>
          </p:cNvPr>
          <p:cNvSpPr txBox="1"/>
          <p:nvPr/>
        </p:nvSpPr>
        <p:spPr>
          <a:xfrm>
            <a:off x="1532407" y="3028088"/>
            <a:ext cx="2766349" cy="1200329"/>
          </a:xfrm>
          <a:prstGeom prst="rect">
            <a:avLst/>
          </a:prstGeom>
          <a:noFill/>
        </p:spPr>
        <p:txBody>
          <a:bodyPr wrap="square" rtlCol="0">
            <a:spAutoFit/>
          </a:bodyPr>
          <a:lstStyle/>
          <a:p>
            <a:r>
              <a:rPr lang="de-DE" sz="2400" b="1" dirty="0">
                <a:solidFill>
                  <a:schemeClr val="bg1"/>
                </a:solidFill>
              </a:rPr>
              <a:t>18 -7 =</a:t>
            </a:r>
          </a:p>
          <a:p>
            <a:r>
              <a:rPr lang="de-DE" sz="2400" b="1" dirty="0">
                <a:solidFill>
                  <a:schemeClr val="bg1"/>
                </a:solidFill>
              </a:rPr>
              <a:t>9 + 5 =</a:t>
            </a:r>
          </a:p>
          <a:p>
            <a:r>
              <a:rPr lang="de-DE" sz="2400" b="1" dirty="0">
                <a:solidFill>
                  <a:schemeClr val="bg1"/>
                </a:solidFill>
              </a:rPr>
              <a:t>23 + 15 =</a:t>
            </a:r>
          </a:p>
        </p:txBody>
      </p:sp>
      <p:sp>
        <p:nvSpPr>
          <p:cNvPr id="13" name="Textfeld 12">
            <a:extLst>
              <a:ext uri="{FF2B5EF4-FFF2-40B4-BE49-F238E27FC236}">
                <a16:creationId xmlns:a16="http://schemas.microsoft.com/office/drawing/2014/main" id="{9CE23B58-F2ED-4D89-92AC-541B3C7E6D63}"/>
              </a:ext>
            </a:extLst>
          </p:cNvPr>
          <p:cNvSpPr txBox="1"/>
          <p:nvPr/>
        </p:nvSpPr>
        <p:spPr>
          <a:xfrm>
            <a:off x="7425850" y="3028088"/>
            <a:ext cx="2766349" cy="1200329"/>
          </a:xfrm>
          <a:prstGeom prst="rect">
            <a:avLst/>
          </a:prstGeom>
          <a:noFill/>
        </p:spPr>
        <p:txBody>
          <a:bodyPr wrap="square" rtlCol="0">
            <a:spAutoFit/>
          </a:bodyPr>
          <a:lstStyle/>
          <a:p>
            <a:r>
              <a:rPr lang="de-DE" sz="2400" b="1" dirty="0">
                <a:solidFill>
                  <a:schemeClr val="bg1"/>
                </a:solidFill>
              </a:rPr>
              <a:t>XIV + VI =</a:t>
            </a:r>
          </a:p>
          <a:p>
            <a:r>
              <a:rPr lang="de-DE" sz="2400" b="1" dirty="0">
                <a:solidFill>
                  <a:schemeClr val="bg1"/>
                </a:solidFill>
              </a:rPr>
              <a:t>IX - III =</a:t>
            </a:r>
          </a:p>
          <a:p>
            <a:r>
              <a:rPr lang="de-DE" sz="2400" b="1" dirty="0">
                <a:solidFill>
                  <a:schemeClr val="bg1"/>
                </a:solidFill>
              </a:rPr>
              <a:t>XXVII + XIX =</a:t>
            </a:r>
          </a:p>
        </p:txBody>
      </p:sp>
    </p:spTree>
    <p:extLst>
      <p:ext uri="{BB962C8B-B14F-4D97-AF65-F5344CB8AC3E}">
        <p14:creationId xmlns:p14="http://schemas.microsoft.com/office/powerpoint/2010/main" val="35305107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5010FD16-E26A-F47F-6F93-EEA93646018A}"/>
            </a:ext>
          </a:extLst>
        </p:cNvPr>
        <p:cNvGrpSpPr/>
        <p:nvPr/>
      </p:nvGrpSpPr>
      <p:grpSpPr>
        <a:xfrm>
          <a:off x="0" y="0"/>
          <a:ext cx="0" cy="0"/>
          <a:chOff x="0" y="0"/>
          <a:chExt cx="0" cy="0"/>
        </a:xfrm>
      </p:grpSpPr>
      <p:pic>
        <p:nvPicPr>
          <p:cNvPr id="9" name="Content Placeholder 8">
            <a:extLst>
              <a:ext uri="{FF2B5EF4-FFF2-40B4-BE49-F238E27FC236}">
                <a16:creationId xmlns:a16="http://schemas.microsoft.com/office/drawing/2014/main" id="{1C3A6C2F-52A8-785E-494B-21E57CCAE646}"/>
              </a:ext>
            </a:extLst>
          </p:cNvPr>
          <p:cNvPicPr>
            <a:picLocks noGrp="1" noChangeAspect="1"/>
          </p:cNvPicPr>
          <p:nvPr>
            <p:ph idx="1"/>
          </p:nvPr>
        </p:nvPicPr>
        <p:blipFill>
          <a:blip r:embed="rId2"/>
          <a:srcRect r="2143"/>
          <a:stretch/>
        </p:blipFill>
        <p:spPr>
          <a:xfrm>
            <a:off x="6146084" y="2734573"/>
            <a:ext cx="5965404" cy="2743200"/>
          </a:xfrm>
          <a:prstGeom prst="rect">
            <a:avLst/>
          </a:prstGeom>
        </p:spPr>
      </p:pic>
      <p:sp>
        <p:nvSpPr>
          <p:cNvPr id="2" name="Title 1">
            <a:extLst>
              <a:ext uri="{FF2B5EF4-FFF2-40B4-BE49-F238E27FC236}">
                <a16:creationId xmlns:a16="http://schemas.microsoft.com/office/drawing/2014/main" id="{04855BE3-6639-11CE-A069-A0F8778DB9C0}"/>
              </a:ext>
            </a:extLst>
          </p:cNvPr>
          <p:cNvSpPr>
            <a:spLocks noGrp="1"/>
          </p:cNvSpPr>
          <p:nvPr>
            <p:ph type="title"/>
          </p:nvPr>
        </p:nvSpPr>
        <p:spPr>
          <a:xfrm>
            <a:off x="1097280" y="455824"/>
            <a:ext cx="6654338" cy="760615"/>
          </a:xfrm>
        </p:spPr>
        <p:txBody>
          <a:bodyPr vert="horz" lIns="91440" tIns="45720" rIns="91440" bIns="45720" rtlCol="0" anchor="b">
            <a:normAutofit/>
          </a:bodyPr>
          <a:lstStyle/>
          <a:p>
            <a:r>
              <a:rPr lang="en-US" dirty="0"/>
              <a:t>Distributed Representation</a:t>
            </a:r>
          </a:p>
        </p:txBody>
      </p:sp>
      <p:sp>
        <p:nvSpPr>
          <p:cNvPr id="3" name="TextBox 2">
            <a:extLst>
              <a:ext uri="{FF2B5EF4-FFF2-40B4-BE49-F238E27FC236}">
                <a16:creationId xmlns:a16="http://schemas.microsoft.com/office/drawing/2014/main" id="{502133F3-5DDD-DC19-6E6F-912A4012013C}"/>
              </a:ext>
            </a:extLst>
          </p:cNvPr>
          <p:cNvSpPr txBox="1"/>
          <p:nvPr/>
        </p:nvSpPr>
        <p:spPr>
          <a:xfrm>
            <a:off x="640081" y="1913769"/>
            <a:ext cx="5455919" cy="3030461"/>
          </a:xfrm>
          <a:prstGeom prst="rect">
            <a:avLst/>
          </a:prstGeom>
        </p:spPr>
        <p:txBody>
          <a:bodyPr vert="horz" lIns="0" tIns="45720" rIns="0" bIns="45720" rtlCol="0">
            <a:noAutofit/>
          </a:bodyPr>
          <a:lstStyle/>
          <a:p>
            <a:pPr defTabSz="914400">
              <a:lnSpc>
                <a:spcPct val="90000"/>
              </a:lnSpc>
              <a:spcAft>
                <a:spcPts val="600"/>
              </a:spcAft>
              <a:buClr>
                <a:schemeClr val="accent1"/>
              </a:buClr>
              <a:buFont typeface="Calibri" panose="020F0502020204030204" pitchFamily="34" charset="0"/>
            </a:pPr>
            <a:r>
              <a:rPr lang="en-US" b="1" dirty="0">
                <a:solidFill>
                  <a:schemeClr val="tx1">
                    <a:lumMod val="75000"/>
                    <a:lumOff val="25000"/>
                  </a:schemeClr>
                </a:solidFill>
              </a:rPr>
              <a:t>Significance</a:t>
            </a:r>
            <a:r>
              <a:rPr lang="en-US" dirty="0">
                <a:solidFill>
                  <a:schemeClr val="tx1">
                    <a:lumMod val="75000"/>
                    <a:lumOff val="25000"/>
                  </a:schemeClr>
                </a:solidFill>
              </a:rPr>
              <a:t>:</a:t>
            </a:r>
          </a:p>
          <a:p>
            <a:pPr marL="742950" lvl="1" indent="-285750" defTabSz="914400">
              <a:lnSpc>
                <a:spcPct val="90000"/>
              </a:lnSpc>
              <a:spcAft>
                <a:spcPts val="600"/>
              </a:spcAft>
              <a:buClr>
                <a:schemeClr val="accent1"/>
              </a:buClr>
              <a:buFont typeface="Calibri" panose="020F0502020204030204" pitchFamily="34" charset="0"/>
              <a:buChar char="•"/>
            </a:pPr>
            <a:r>
              <a:rPr lang="en-US" b="1" dirty="0">
                <a:solidFill>
                  <a:schemeClr val="tx1">
                    <a:lumMod val="75000"/>
                    <a:lumOff val="25000"/>
                  </a:schemeClr>
                </a:solidFill>
              </a:rPr>
              <a:t>Representation Learning: </a:t>
            </a:r>
            <a:r>
              <a:rPr lang="en-US" dirty="0">
                <a:solidFill>
                  <a:schemeClr val="tx1">
                    <a:lumMod val="75000"/>
                    <a:lumOff val="25000"/>
                  </a:schemeClr>
                </a:solidFill>
              </a:rPr>
              <a:t>highlights the power of representation learning in capturing and manipulating high-level abstract concepts</a:t>
            </a:r>
          </a:p>
          <a:p>
            <a:pPr marL="742950" lvl="1" indent="-285750" defTabSz="914400">
              <a:lnSpc>
                <a:spcPct val="90000"/>
              </a:lnSpc>
              <a:spcAft>
                <a:spcPts val="600"/>
              </a:spcAft>
              <a:buClr>
                <a:schemeClr val="accent1"/>
              </a:buClr>
              <a:buFont typeface="Calibri" panose="020F0502020204030204" pitchFamily="34" charset="0"/>
              <a:buChar char="•"/>
            </a:pPr>
            <a:r>
              <a:rPr lang="en-US" b="1" dirty="0">
                <a:solidFill>
                  <a:schemeClr val="tx1">
                    <a:lumMod val="75000"/>
                    <a:lumOff val="25000"/>
                  </a:schemeClr>
                </a:solidFill>
              </a:rPr>
              <a:t>Feature Disentanglement: </a:t>
            </a:r>
            <a:r>
              <a:rPr lang="en-US" dirty="0">
                <a:solidFill>
                  <a:schemeClr val="tx1">
                    <a:lumMod val="75000"/>
                    <a:lumOff val="25000"/>
                  </a:schemeClr>
                </a:solidFill>
              </a:rPr>
              <a:t>ability to distinctly modify different features (gender, glasses) showcases effective disentanglement in the latent space</a:t>
            </a:r>
          </a:p>
          <a:p>
            <a:pPr marL="742950" lvl="1" indent="-285750" defTabSz="914400">
              <a:lnSpc>
                <a:spcPct val="90000"/>
              </a:lnSpc>
              <a:spcAft>
                <a:spcPts val="600"/>
              </a:spcAft>
              <a:buClr>
                <a:schemeClr val="accent1"/>
              </a:buClr>
              <a:buFont typeface="Calibri" panose="020F0502020204030204" pitchFamily="34" charset="0"/>
              <a:buChar char="•"/>
            </a:pPr>
            <a:r>
              <a:rPr lang="en-US" b="1" dirty="0">
                <a:solidFill>
                  <a:schemeClr val="tx1">
                    <a:lumMod val="75000"/>
                    <a:lumOff val="25000"/>
                  </a:schemeClr>
                </a:solidFill>
              </a:rPr>
              <a:t>Applications:</a:t>
            </a:r>
            <a:r>
              <a:rPr lang="en-US" dirty="0">
                <a:solidFill>
                  <a:schemeClr val="tx1">
                    <a:lumMod val="75000"/>
                    <a:lumOff val="25000"/>
                  </a:schemeClr>
                </a:solidFill>
              </a:rPr>
              <a:t> useful in various applications, such as style transfer, image editing, and other creative AI tasks</a:t>
            </a:r>
          </a:p>
        </p:txBody>
      </p:sp>
      <p:sp>
        <p:nvSpPr>
          <p:cNvPr id="4" name="Date Placeholder 3">
            <a:extLst>
              <a:ext uri="{FF2B5EF4-FFF2-40B4-BE49-F238E27FC236}">
                <a16:creationId xmlns:a16="http://schemas.microsoft.com/office/drawing/2014/main" id="{EB048653-552A-F5CA-C19C-22AAFBB8237C}"/>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en-US" noProof="0"/>
              <a:t>20.12.2024</a:t>
            </a:r>
          </a:p>
        </p:txBody>
      </p:sp>
      <p:sp>
        <p:nvSpPr>
          <p:cNvPr id="5" name="Slide Number Placeholder 4">
            <a:extLst>
              <a:ext uri="{FF2B5EF4-FFF2-40B4-BE49-F238E27FC236}">
                <a16:creationId xmlns:a16="http://schemas.microsoft.com/office/drawing/2014/main" id="{5EA016B8-9609-9803-64D0-45BB36EF2ADD}"/>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30</a:t>
            </a:fld>
            <a:endParaRPr lang="en-US" noProof="0"/>
          </a:p>
        </p:txBody>
      </p:sp>
      <p:sp>
        <p:nvSpPr>
          <p:cNvPr id="8" name="TextBox 7">
            <a:extLst>
              <a:ext uri="{FF2B5EF4-FFF2-40B4-BE49-F238E27FC236}">
                <a16:creationId xmlns:a16="http://schemas.microsoft.com/office/drawing/2014/main" id="{BEF8AF1D-8D37-C898-9878-6AB9458F2525}"/>
              </a:ext>
            </a:extLst>
          </p:cNvPr>
          <p:cNvSpPr txBox="1"/>
          <p:nvPr/>
        </p:nvSpPr>
        <p:spPr>
          <a:xfrm>
            <a:off x="569342" y="5322447"/>
            <a:ext cx="8325275" cy="646331"/>
          </a:xfrm>
          <a:prstGeom prst="rect">
            <a:avLst/>
          </a:prstGeom>
          <a:noFill/>
        </p:spPr>
        <p:txBody>
          <a:bodyPr wrap="square" rtlCol="0">
            <a:spAutoFit/>
          </a:bodyPr>
          <a:lstStyle/>
          <a:p>
            <a:r>
              <a:rPr lang="en-US" dirty="0">
                <a:solidFill>
                  <a:schemeClr val="tx1">
                    <a:lumMod val="75000"/>
                    <a:lumOff val="25000"/>
                  </a:schemeClr>
                </a:solidFill>
              </a:rPr>
              <a:t>This approach demonstrates how </a:t>
            </a:r>
            <a:r>
              <a:rPr lang="en-US" b="1" dirty="0">
                <a:solidFill>
                  <a:schemeClr val="accent1"/>
                </a:solidFill>
              </a:rPr>
              <a:t>abstract and human-perceivable attributes can be mathematically manipulated</a:t>
            </a:r>
            <a:r>
              <a:rPr lang="en-US" dirty="0">
                <a:solidFill>
                  <a:schemeClr val="tx1">
                    <a:lumMod val="75000"/>
                    <a:lumOff val="25000"/>
                  </a:schemeClr>
                </a:solidFill>
              </a:rPr>
              <a:t> to achieve desired modifications in generated outputs</a:t>
            </a:r>
          </a:p>
        </p:txBody>
      </p:sp>
    </p:spTree>
    <p:extLst>
      <p:ext uri="{BB962C8B-B14F-4D97-AF65-F5344CB8AC3E}">
        <p14:creationId xmlns:p14="http://schemas.microsoft.com/office/powerpoint/2010/main" val="276748811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7FC980-CE12-BEBC-CCE3-5763073F3722}"/>
              </a:ext>
            </a:extLst>
          </p:cNvPr>
          <p:cNvSpPr>
            <a:spLocks noGrp="1"/>
          </p:cNvSpPr>
          <p:nvPr>
            <p:ph type="title"/>
          </p:nvPr>
        </p:nvSpPr>
        <p:spPr>
          <a:xfrm>
            <a:off x="1226676" y="541737"/>
            <a:ext cx="10058400" cy="797082"/>
          </a:xfrm>
        </p:spPr>
        <p:txBody>
          <a:bodyPr/>
          <a:lstStyle/>
          <a:p>
            <a:r>
              <a:rPr lang="en-US" dirty="0"/>
              <a:t>Exponential Gains from Depth</a:t>
            </a:r>
          </a:p>
        </p:txBody>
      </p:sp>
      <p:sp>
        <p:nvSpPr>
          <p:cNvPr id="4" name="Date Placeholder 3">
            <a:extLst>
              <a:ext uri="{FF2B5EF4-FFF2-40B4-BE49-F238E27FC236}">
                <a16:creationId xmlns:a16="http://schemas.microsoft.com/office/drawing/2014/main" id="{13F8D2DE-FB28-6646-0918-6432792B3DB3}"/>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B763985C-6D67-7A85-7C4A-2D892B2FF956}"/>
              </a:ext>
            </a:extLst>
          </p:cNvPr>
          <p:cNvSpPr>
            <a:spLocks noGrp="1"/>
          </p:cNvSpPr>
          <p:nvPr>
            <p:ph type="sldNum" sz="quarter" idx="12"/>
          </p:nvPr>
        </p:nvSpPr>
        <p:spPr/>
        <p:txBody>
          <a:bodyPr/>
          <a:lstStyle/>
          <a:p>
            <a:pPr rtl="0"/>
            <a:fld id="{B5CEABB6-07DC-46E8-9B57-56EC44A396E5}" type="slidenum">
              <a:rPr lang="de-DE" noProof="0" smtClean="0"/>
              <a:pPr rtl="0"/>
              <a:t>31</a:t>
            </a:fld>
            <a:endParaRPr lang="de-DE" noProof="0"/>
          </a:p>
        </p:txBody>
      </p:sp>
      <p:sp>
        <p:nvSpPr>
          <p:cNvPr id="6" name="Content Placeholder 2">
            <a:extLst>
              <a:ext uri="{FF2B5EF4-FFF2-40B4-BE49-F238E27FC236}">
                <a16:creationId xmlns:a16="http://schemas.microsoft.com/office/drawing/2014/main" id="{9ECF1A1A-DCE1-46B3-47D9-CF53930193BA}"/>
              </a:ext>
            </a:extLst>
          </p:cNvPr>
          <p:cNvSpPr txBox="1">
            <a:spLocks/>
          </p:cNvSpPr>
          <p:nvPr/>
        </p:nvSpPr>
        <p:spPr>
          <a:xfrm>
            <a:off x="1226676" y="1992066"/>
            <a:ext cx="9929005" cy="3477081"/>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lgn="just"/>
            <a:r>
              <a:rPr lang="en-US" sz="1800" b="1" i="0" u="none" strike="noStrike" baseline="0" dirty="0">
                <a:solidFill>
                  <a:srgbClr val="000000"/>
                </a:solidFill>
                <a:latin typeface="Aptos" panose="020B0004020202020204" pitchFamily="34" charset="0"/>
              </a:rPr>
              <a:t>Efficiency of Deep Networks</a:t>
            </a:r>
            <a:r>
              <a:rPr lang="en-US" sz="1800" b="0" i="0" u="none" strike="noStrike" baseline="0" dirty="0">
                <a:solidFill>
                  <a:srgbClr val="000000"/>
                </a:solidFill>
                <a:latin typeface="Aptos" panose="020B0004020202020204" pitchFamily="34" charset="0"/>
              </a:rPr>
              <a:t>: Deep architectures can represent functions with exponentially fewer parameters than shallow networks </a:t>
            </a:r>
            <a:r>
              <a:rPr lang="en-US" sz="1800" b="0" i="0" u="none" strike="noStrike" baseline="0" dirty="0">
                <a:solidFill>
                  <a:srgbClr val="000000"/>
                </a:solidFill>
                <a:latin typeface="Aptos" panose="020B0004020202020204" pitchFamily="34" charset="0"/>
                <a:sym typeface="Wingdings" panose="05000000000000000000" pitchFamily="2" charset="2"/>
              </a:rPr>
              <a:t> </a:t>
            </a:r>
            <a:r>
              <a:rPr lang="en-US" sz="1800" b="0" i="0" u="none" strike="noStrike" baseline="0" dirty="0">
                <a:solidFill>
                  <a:srgbClr val="000000"/>
                </a:solidFill>
                <a:latin typeface="Aptos" panose="020B0004020202020204" pitchFamily="34" charset="0"/>
              </a:rPr>
              <a:t>improved statistical efficiency, i.e., </a:t>
            </a:r>
            <a:r>
              <a:rPr lang="en-US" sz="1800" b="1" i="0" u="none" strike="noStrike" baseline="0" dirty="0">
                <a:solidFill>
                  <a:schemeClr val="accent1"/>
                </a:solidFill>
                <a:latin typeface="Aptos" panose="020B0004020202020204" pitchFamily="34" charset="0"/>
              </a:rPr>
              <a:t>better generalization from limited data</a:t>
            </a:r>
          </a:p>
          <a:p>
            <a:pPr algn="just"/>
            <a:r>
              <a:rPr lang="en-US" sz="1800" b="1" i="0" u="none" strike="noStrike" baseline="0" dirty="0">
                <a:solidFill>
                  <a:srgbClr val="000000"/>
                </a:solidFill>
                <a:latin typeface="Aptos" panose="020B0004020202020204" pitchFamily="34" charset="0"/>
              </a:rPr>
              <a:t>Deep Distributed Representations:</a:t>
            </a:r>
            <a:r>
              <a:rPr lang="en-US" sz="1800" dirty="0">
                <a:solidFill>
                  <a:srgbClr val="000000"/>
                </a:solidFill>
                <a:latin typeface="Aptos" panose="020B0004020202020204" pitchFamily="34" charset="0"/>
              </a:rPr>
              <a:t> </a:t>
            </a:r>
            <a:r>
              <a:rPr lang="en-US" sz="1800" b="0" i="0" u="none" strike="noStrike" baseline="0" dirty="0">
                <a:solidFill>
                  <a:srgbClr val="000000"/>
                </a:solidFill>
                <a:latin typeface="Aptos" panose="020B0004020202020204" pitchFamily="34" charset="0"/>
              </a:rPr>
              <a:t>Complex relationships between abstract factors and input data (like gender and glasses presence concerning facial pixels) require deep distributed representations composed of </a:t>
            </a:r>
            <a:r>
              <a:rPr lang="en-US" sz="1800" b="1" i="0" u="none" strike="noStrike" baseline="0" dirty="0">
                <a:solidFill>
                  <a:schemeClr val="accent1"/>
                </a:solidFill>
                <a:latin typeface="Aptos" panose="020B0004020202020204" pitchFamily="34" charset="0"/>
              </a:rPr>
              <a:t>multiple non-linear transformations</a:t>
            </a:r>
            <a:r>
              <a:rPr lang="en-US" sz="1800" dirty="0">
                <a:solidFill>
                  <a:srgbClr val="000000"/>
                </a:solidFill>
                <a:latin typeface="Aptos" panose="020B0004020202020204" pitchFamily="34" charset="0"/>
              </a:rPr>
              <a:t> </a:t>
            </a:r>
            <a:r>
              <a:rPr lang="en-US" sz="1800" b="0" i="0" u="none" strike="noStrike" baseline="0" dirty="0">
                <a:solidFill>
                  <a:srgbClr val="000000"/>
                </a:solidFill>
                <a:latin typeface="Aptos" panose="020B0004020202020204" pitchFamily="34" charset="0"/>
                <a:sym typeface="Wingdings" panose="05000000000000000000" pitchFamily="2" charset="2"/>
              </a:rPr>
              <a:t> </a:t>
            </a:r>
            <a:r>
              <a:rPr lang="en-US" sz="1800" b="0" i="0" u="none" strike="noStrike" baseline="0" dirty="0">
                <a:solidFill>
                  <a:srgbClr val="000000"/>
                </a:solidFill>
                <a:latin typeface="Aptos" panose="020B0004020202020204" pitchFamily="34" charset="0"/>
              </a:rPr>
              <a:t>hard for shallow networks to capture due to their limited expressiveness</a:t>
            </a:r>
          </a:p>
          <a:p>
            <a:pPr algn="just"/>
            <a:r>
              <a:rPr lang="en-US" sz="1800" b="1" i="0" u="none" strike="noStrike" baseline="0" dirty="0">
                <a:solidFill>
                  <a:srgbClr val="000000"/>
                </a:solidFill>
                <a:latin typeface="Aptos" panose="020B0004020202020204" pitchFamily="34" charset="0"/>
              </a:rPr>
              <a:t>Exponential Gains from Depth</a:t>
            </a:r>
            <a:r>
              <a:rPr lang="en-US" sz="1800" b="0" i="0" u="none" strike="noStrike" baseline="0" dirty="0">
                <a:solidFill>
                  <a:srgbClr val="000000"/>
                </a:solidFill>
                <a:latin typeface="Aptos" panose="020B0004020202020204" pitchFamily="34" charset="0"/>
              </a:rPr>
              <a:t>: The composition of </a:t>
            </a:r>
            <a:r>
              <a:rPr lang="en-US" sz="1800" b="1" i="0" u="none" strike="noStrike" baseline="0" dirty="0">
                <a:solidFill>
                  <a:schemeClr val="accent1"/>
                </a:solidFill>
                <a:latin typeface="Aptos" panose="020B0004020202020204" pitchFamily="34" charset="0"/>
              </a:rPr>
              <a:t>many non-linearities across multiple layers </a:t>
            </a:r>
            <a:r>
              <a:rPr lang="en-US" sz="1800" b="0" i="0" u="none" strike="noStrike" baseline="0" dirty="0">
                <a:solidFill>
                  <a:srgbClr val="000000"/>
                </a:solidFill>
                <a:latin typeface="Aptos" panose="020B0004020202020204" pitchFamily="34" charset="0"/>
              </a:rPr>
              <a:t>enables deep networks to efficiently model high-level features which are otherwise represented only with prohibitive network sizes in shallow architectures </a:t>
            </a:r>
            <a:r>
              <a:rPr lang="en-US" sz="1800" b="0" i="0" u="none" strike="noStrike" baseline="0" dirty="0">
                <a:solidFill>
                  <a:srgbClr val="000000"/>
                </a:solidFill>
                <a:latin typeface="Aptos" panose="020B0004020202020204" pitchFamily="34" charset="0"/>
                <a:sym typeface="Wingdings" panose="05000000000000000000" pitchFamily="2" charset="2"/>
              </a:rPr>
              <a:t> </a:t>
            </a:r>
            <a:r>
              <a:rPr lang="en-US" sz="1800" b="1" i="0" u="none" strike="noStrike" baseline="0" dirty="0">
                <a:solidFill>
                  <a:schemeClr val="accent1"/>
                </a:solidFill>
                <a:latin typeface="Aptos" panose="020B0004020202020204" pitchFamily="34" charset="0"/>
              </a:rPr>
              <a:t>hierarchy of feature reuse </a:t>
            </a:r>
            <a:r>
              <a:rPr lang="en-US" sz="1800" b="0" i="0" u="none" strike="noStrike" baseline="0" dirty="0">
                <a:solidFill>
                  <a:srgbClr val="000000"/>
                </a:solidFill>
                <a:latin typeface="Aptos" panose="020B0004020202020204" pitchFamily="34" charset="0"/>
              </a:rPr>
              <a:t>enables them to outperform shallow counterparts for certain complex functions that require extensive nonlinear combinations. </a:t>
            </a:r>
            <a:endParaRPr lang="en-US" dirty="0"/>
          </a:p>
        </p:txBody>
      </p:sp>
    </p:spTree>
    <p:extLst>
      <p:ext uri="{BB962C8B-B14F-4D97-AF65-F5344CB8AC3E}">
        <p14:creationId xmlns:p14="http://schemas.microsoft.com/office/powerpoint/2010/main" val="26500123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A2BEF66-0318-DAE8-5787-90D54577148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8DF51CC-E84C-0A77-4FE3-B02B1E48F495}"/>
              </a:ext>
            </a:extLst>
          </p:cNvPr>
          <p:cNvSpPr>
            <a:spLocks noGrp="1"/>
          </p:cNvSpPr>
          <p:nvPr>
            <p:ph type="title"/>
          </p:nvPr>
        </p:nvSpPr>
        <p:spPr>
          <a:xfrm>
            <a:off x="1097280" y="286603"/>
            <a:ext cx="10058400" cy="1450757"/>
          </a:xfrm>
        </p:spPr>
        <p:txBody>
          <a:bodyPr vert="horz" lIns="91440" tIns="45720" rIns="91440" bIns="45720" rtlCol="0" anchor="b">
            <a:normAutofit/>
          </a:bodyPr>
          <a:lstStyle/>
          <a:p>
            <a:r>
              <a:rPr lang="en-US" sz="4100" dirty="0"/>
              <a:t>Providing Clues to Discover Underlying Causes</a:t>
            </a:r>
            <a:br>
              <a:rPr lang="en-US" sz="4100" dirty="0"/>
            </a:br>
            <a:endParaRPr lang="en-US" sz="4100" dirty="0"/>
          </a:p>
        </p:txBody>
      </p:sp>
      <p:pic>
        <p:nvPicPr>
          <p:cNvPr id="8" name="Graphic 7" descr="Questions with solid fill">
            <a:extLst>
              <a:ext uri="{FF2B5EF4-FFF2-40B4-BE49-F238E27FC236}">
                <a16:creationId xmlns:a16="http://schemas.microsoft.com/office/drawing/2014/main" id="{A4588447-82C8-97A8-34F4-9C68B8D24717}"/>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8212348" y="2684708"/>
            <a:ext cx="3094997" cy="3094997"/>
          </a:xfrm>
          <a:prstGeom prst="rect">
            <a:avLst/>
          </a:prstGeom>
        </p:spPr>
      </p:pic>
      <p:sp>
        <p:nvSpPr>
          <p:cNvPr id="6" name="Content Placeholder 2">
            <a:extLst>
              <a:ext uri="{FF2B5EF4-FFF2-40B4-BE49-F238E27FC236}">
                <a16:creationId xmlns:a16="http://schemas.microsoft.com/office/drawing/2014/main" id="{F0E29634-06FA-01F4-2449-57A5D4839D1F}"/>
              </a:ext>
            </a:extLst>
          </p:cNvPr>
          <p:cNvSpPr txBox="1">
            <a:spLocks/>
          </p:cNvSpPr>
          <p:nvPr/>
        </p:nvSpPr>
        <p:spPr>
          <a:xfrm>
            <a:off x="1191535" y="1893640"/>
            <a:ext cx="9249302" cy="335121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r>
              <a:rPr lang="en-US" b="1" i="0" u="none" strike="noStrike" cap="all" spc="200" dirty="0">
                <a:solidFill>
                  <a:schemeClr val="accent1"/>
                </a:solidFill>
              </a:rPr>
              <a:t>What makes one representation better than another in the context of representation learning? </a:t>
            </a:r>
          </a:p>
          <a:p>
            <a:pPr marL="0" indent="0">
              <a:buFont typeface="Calibri" panose="020F0502020204030204" pitchFamily="34" charset="0"/>
              <a:buNone/>
            </a:pPr>
            <a:endParaRPr lang="en-US" b="1" i="0" u="none" strike="noStrike" cap="all" spc="200" dirty="0">
              <a:solidFill>
                <a:schemeClr val="accent1"/>
              </a:solidFill>
            </a:endParaRPr>
          </a:p>
          <a:p>
            <a:pPr marL="0" indent="0">
              <a:buNone/>
            </a:pPr>
            <a:r>
              <a:rPr lang="en-US" sz="1800" b="1" i="0" u="none" strike="noStrike" baseline="0" dirty="0">
                <a:solidFill>
                  <a:srgbClr val="000000"/>
                </a:solidFill>
                <a:latin typeface="Aptos" panose="020B0004020202020204" pitchFamily="34" charset="0"/>
              </a:rPr>
              <a:t>Ideal Representation:</a:t>
            </a:r>
            <a:endParaRPr lang="en-US" sz="1800" b="0" i="0" u="none" strike="noStrike" baseline="0" dirty="0">
              <a:solidFill>
                <a:srgbClr val="000000"/>
              </a:solidFill>
              <a:latin typeface="Aptos" panose="020B0004020202020204" pitchFamily="34" charset="0"/>
            </a:endParaRPr>
          </a:p>
          <a:p>
            <a:pPr>
              <a:buFont typeface="Arial" panose="020B0604020202020204" pitchFamily="34" charset="0"/>
              <a:buChar char="•"/>
            </a:pPr>
            <a:r>
              <a:rPr lang="en-US" sz="1800" b="1" i="0" u="none" strike="noStrike" baseline="0" dirty="0">
                <a:solidFill>
                  <a:srgbClr val="000000"/>
                </a:solidFill>
                <a:latin typeface="Aptos" panose="020B0004020202020204" pitchFamily="34" charset="0"/>
              </a:rPr>
              <a:t> </a:t>
            </a:r>
            <a:r>
              <a:rPr lang="en-US" sz="1800" i="0" u="none" strike="noStrike" baseline="0" dirty="0">
                <a:solidFill>
                  <a:srgbClr val="000000"/>
                </a:solidFill>
                <a:latin typeface="Aptos" panose="020B0004020202020204" pitchFamily="34" charset="0"/>
              </a:rPr>
              <a:t>Disentanglement of Causal Factors</a:t>
            </a:r>
            <a:endParaRPr lang="en-US" sz="1800" dirty="0">
              <a:solidFill>
                <a:srgbClr val="000000"/>
              </a:solidFill>
              <a:latin typeface="Aptos" panose="020B0004020202020204" pitchFamily="34" charset="0"/>
            </a:endParaRPr>
          </a:p>
          <a:p>
            <a:pPr>
              <a:buFont typeface="Arial" panose="020B0604020202020204" pitchFamily="34" charset="0"/>
              <a:buChar char="•"/>
            </a:pPr>
            <a:r>
              <a:rPr lang="en-US" sz="1800" b="0" i="0" u="none" strike="noStrike" baseline="0" dirty="0">
                <a:solidFill>
                  <a:srgbClr val="000000"/>
                </a:solidFill>
                <a:latin typeface="Aptos" panose="020B0004020202020204" pitchFamily="34" charset="0"/>
              </a:rPr>
              <a:t> Effectively separates underlying causal factors responsible </a:t>
            </a:r>
          </a:p>
          <a:p>
            <a:pPr marL="0" indent="0">
              <a:buNone/>
            </a:pPr>
            <a:r>
              <a:rPr lang="en-US" sz="1800" dirty="0">
                <a:solidFill>
                  <a:srgbClr val="000000"/>
                </a:solidFill>
                <a:latin typeface="Aptos" panose="020B0004020202020204" pitchFamily="34" charset="0"/>
              </a:rPr>
              <a:t>   </a:t>
            </a:r>
            <a:r>
              <a:rPr lang="en-US" sz="1800" b="0" i="0" u="none" strike="noStrike" baseline="0" dirty="0">
                <a:solidFill>
                  <a:srgbClr val="000000"/>
                </a:solidFill>
                <a:latin typeface="Aptos" panose="020B0004020202020204" pitchFamily="34" charset="0"/>
              </a:rPr>
              <a:t>for  generating the observed data</a:t>
            </a:r>
          </a:p>
          <a:p>
            <a:pPr marL="0" indent="0">
              <a:buNone/>
            </a:pPr>
            <a:endParaRPr lang="en-US" b="1" cap="all" spc="200" dirty="0"/>
          </a:p>
        </p:txBody>
      </p:sp>
      <p:sp>
        <p:nvSpPr>
          <p:cNvPr id="4" name="Date Placeholder 3">
            <a:extLst>
              <a:ext uri="{FF2B5EF4-FFF2-40B4-BE49-F238E27FC236}">
                <a16:creationId xmlns:a16="http://schemas.microsoft.com/office/drawing/2014/main" id="{578A4FEF-6B50-06CB-78FD-EA69AD897817}"/>
              </a:ext>
            </a:extLst>
          </p:cNvPr>
          <p:cNvSpPr>
            <a:spLocks noGrp="1"/>
          </p:cNvSpPr>
          <p:nvPr>
            <p:ph type="dt" sz="half" idx="10"/>
          </p:nvPr>
        </p:nvSpPr>
        <p:spPr>
          <a:xfrm>
            <a:off x="1097280" y="6459785"/>
            <a:ext cx="2472271" cy="365125"/>
          </a:xfrm>
        </p:spPr>
        <p:txBody>
          <a:bodyPr vert="horz" lIns="91440" tIns="45720" rIns="91440" bIns="45720" rtlCol="0" anchor="ctr">
            <a:normAutofit/>
          </a:bodyPr>
          <a:lstStyle/>
          <a:p>
            <a:pPr defTabSz="914400">
              <a:spcAft>
                <a:spcPts val="600"/>
              </a:spcAft>
            </a:pPr>
            <a:r>
              <a:rPr lang="de-DE" noProof="0"/>
              <a:t>20.12.2024</a:t>
            </a:r>
            <a:endParaRPr lang="en-US" noProof="0"/>
          </a:p>
        </p:txBody>
      </p:sp>
      <p:sp>
        <p:nvSpPr>
          <p:cNvPr id="5" name="Slide Number Placeholder 4">
            <a:extLst>
              <a:ext uri="{FF2B5EF4-FFF2-40B4-BE49-F238E27FC236}">
                <a16:creationId xmlns:a16="http://schemas.microsoft.com/office/drawing/2014/main" id="{3BF58491-9B11-8446-E3F6-525BAFAAA3EA}"/>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smtClean="0"/>
              <a:pPr defTabSz="914400">
                <a:spcAft>
                  <a:spcPts val="600"/>
                </a:spcAft>
              </a:pPr>
              <a:t>32</a:t>
            </a:fld>
            <a:endParaRPr lang="en-US" noProof="0"/>
          </a:p>
        </p:txBody>
      </p:sp>
    </p:spTree>
    <p:extLst>
      <p:ext uri="{BB962C8B-B14F-4D97-AF65-F5344CB8AC3E}">
        <p14:creationId xmlns:p14="http://schemas.microsoft.com/office/powerpoint/2010/main" val="1626183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44975E22-4293-B349-9D02-CF37573DF6E5}"/>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4CF7CD0-6649-A8C6-2617-E5132E320525}"/>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sz="3100" dirty="0">
                <a:solidFill>
                  <a:srgbClr val="FFFFFF"/>
                </a:solidFill>
              </a:rPr>
              <a:t>Providing Clues to Discover Underlying Causes</a:t>
            </a:r>
            <a:br>
              <a:rPr lang="en-US" sz="3100" dirty="0">
                <a:solidFill>
                  <a:srgbClr val="FFFFFF"/>
                </a:solidFill>
              </a:rPr>
            </a:br>
            <a:endParaRPr lang="en-US" sz="3100" dirty="0">
              <a:solidFill>
                <a:srgbClr val="FFFFFF"/>
              </a:solidFill>
            </a:endParaRPr>
          </a:p>
        </p:txBody>
      </p:sp>
      <p:sp>
        <p:nvSpPr>
          <p:cNvPr id="6" name="Content Placeholder 2">
            <a:extLst>
              <a:ext uri="{FF2B5EF4-FFF2-40B4-BE49-F238E27FC236}">
                <a16:creationId xmlns:a16="http://schemas.microsoft.com/office/drawing/2014/main" id="{32F686E5-05E9-F190-402A-99D1F2272350}"/>
              </a:ext>
            </a:extLst>
          </p:cNvPr>
          <p:cNvSpPr txBox="1">
            <a:spLocks/>
          </p:cNvSpPr>
          <p:nvPr/>
        </p:nvSpPr>
        <p:spPr>
          <a:xfrm>
            <a:off x="492371" y="2653800"/>
            <a:ext cx="3084844" cy="333551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endParaRPr lang="en-US" sz="1500" b="1" i="0" u="none" strike="noStrike" cap="all" spc="200" dirty="0">
              <a:solidFill>
                <a:srgbClr val="FFFFFF"/>
              </a:solidFill>
            </a:endParaRPr>
          </a:p>
          <a:p>
            <a:pPr marL="0" indent="0">
              <a:buFont typeface="Calibri" panose="020F0502020204030204" pitchFamily="34" charset="0"/>
              <a:buNone/>
            </a:pPr>
            <a:endParaRPr lang="en-US" sz="1500" b="1" cap="all" spc="200" dirty="0">
              <a:solidFill>
                <a:srgbClr val="FFFFFF"/>
              </a:solidFill>
            </a:endParaRPr>
          </a:p>
        </p:txBody>
      </p:sp>
      <p:sp>
        <p:nvSpPr>
          <p:cNvPr id="18" name="Rectangle 17">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Slide Number Placeholder 4">
            <a:extLst>
              <a:ext uri="{FF2B5EF4-FFF2-40B4-BE49-F238E27FC236}">
                <a16:creationId xmlns:a16="http://schemas.microsoft.com/office/drawing/2014/main" id="{988EE802-0EAD-AB78-C209-4DFB1EF43BD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a:solidFill>
                  <a:schemeClr val="tx2"/>
                </a:solidFill>
              </a:rPr>
              <a:pPr defTabSz="914400">
                <a:spcAft>
                  <a:spcPts val="600"/>
                </a:spcAft>
              </a:pPr>
              <a:t>33</a:t>
            </a:fld>
            <a:endParaRPr lang="en-US" noProof="0">
              <a:solidFill>
                <a:schemeClr val="tx2"/>
              </a:solidFill>
            </a:endParaRPr>
          </a:p>
        </p:txBody>
      </p:sp>
      <p:graphicFrame>
        <p:nvGraphicFramePr>
          <p:cNvPr id="9" name="Table 8">
            <a:extLst>
              <a:ext uri="{FF2B5EF4-FFF2-40B4-BE49-F238E27FC236}">
                <a16:creationId xmlns:a16="http://schemas.microsoft.com/office/drawing/2014/main" id="{4674FEDE-89E8-3F16-ED46-17A07439B83B}"/>
              </a:ext>
            </a:extLst>
          </p:cNvPr>
          <p:cNvGraphicFramePr>
            <a:graphicFrameLocks noGrp="1"/>
          </p:cNvGraphicFramePr>
          <p:nvPr>
            <p:extLst>
              <p:ext uri="{D42A27DB-BD31-4B8C-83A1-F6EECF244321}">
                <p14:modId xmlns:p14="http://schemas.microsoft.com/office/powerpoint/2010/main" val="2799664531"/>
              </p:ext>
            </p:extLst>
          </p:nvPr>
        </p:nvGraphicFramePr>
        <p:xfrm>
          <a:off x="4995509" y="640080"/>
          <a:ext cx="6291099" cy="5139618"/>
        </p:xfrm>
        <a:graphic>
          <a:graphicData uri="http://schemas.openxmlformats.org/drawingml/2006/table">
            <a:tbl>
              <a:tblPr firstRow="1" bandRow="1">
                <a:tableStyleId>{5C22544A-7EE6-4342-B048-85BDC9FD1C3A}</a:tableStyleId>
              </a:tblPr>
              <a:tblGrid>
                <a:gridCol w="6291099">
                  <a:extLst>
                    <a:ext uri="{9D8B030D-6E8A-4147-A177-3AD203B41FA5}">
                      <a16:colId xmlns:a16="http://schemas.microsoft.com/office/drawing/2014/main" val="1129407191"/>
                    </a:ext>
                  </a:extLst>
                </a:gridCol>
              </a:tblGrid>
              <a:tr h="8895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cap="all" spc="200" dirty="0">
                          <a:solidFill>
                            <a:schemeClr val="accent1"/>
                          </a:solidFill>
                        </a:rPr>
                        <a:t>Strategies for Representation Learning</a:t>
                      </a:r>
                      <a:endParaRPr lang="en-US" sz="1800" b="1" i="0" u="none" strike="noStrike" kern="1200" baseline="0" dirty="0">
                        <a:solidFill>
                          <a:schemeClr val="accent1"/>
                        </a:solidFill>
                        <a:latin typeface="+mn-lt"/>
                        <a:ea typeface="+mn-ea"/>
                        <a:cs typeface="+mn-cs"/>
                      </a:endParaRPr>
                    </a:p>
                    <a:p>
                      <a:endParaRPr lang="en-US" sz="1600" b="1" i="0" u="none" strike="noStrike" kern="1200" baseline="0" dirty="0">
                        <a:solidFill>
                          <a:schemeClr val="tx1"/>
                        </a:solidFill>
                        <a:latin typeface="+mn-lt"/>
                        <a:ea typeface="+mn-ea"/>
                        <a:cs typeface="+mn-cs"/>
                      </a:endParaRPr>
                    </a:p>
                  </a:txBody>
                  <a:tcPr marL="120212" marR="120212" marT="60106" marB="60106">
                    <a:lnL>
                      <a:noFill/>
                    </a:lnL>
                    <a:lnR>
                      <a:noFill/>
                    </a:lnR>
                    <a:lnT>
                      <a:noFill/>
                    </a:lnT>
                    <a:lnB w="19050">
                      <a:solidFill>
                        <a:schemeClr val="accent1"/>
                      </a:solidFill>
                    </a:lnB>
                    <a:noFill/>
                  </a:tcPr>
                </a:tc>
                <a:extLst>
                  <a:ext uri="{0D108BD9-81ED-4DB2-BD59-A6C34878D82A}">
                    <a16:rowId xmlns:a16="http://schemas.microsoft.com/office/drawing/2014/main" val="4231187651"/>
                  </a:ext>
                </a:extLst>
              </a:tr>
              <a:tr h="889570">
                <a:tc>
                  <a:txBody>
                    <a:bodyPr/>
                    <a:lstStyle/>
                    <a:p>
                      <a:r>
                        <a:rPr lang="en-US" sz="1600" b="1" i="0" u="none" strike="noStrike" kern="1200" baseline="0">
                          <a:solidFill>
                            <a:schemeClr val="tx1"/>
                          </a:solidFill>
                          <a:latin typeface="+mn-lt"/>
                          <a:ea typeface="+mn-ea"/>
                          <a:cs typeface="+mn-cs"/>
                        </a:rPr>
                        <a:t>Linearity</a:t>
                      </a:r>
                      <a:r>
                        <a:rPr lang="en-US" sz="1600" b="0" i="0" u="none" strike="noStrike" kern="1200" baseline="0">
                          <a:solidFill>
                            <a:schemeClr val="tx1"/>
                          </a:solidFill>
                          <a:latin typeface="+mn-lt"/>
                          <a:ea typeface="+mn-ea"/>
                          <a:cs typeface="+mn-cs"/>
                        </a:rPr>
                        <a:t>: Many algorithms assume some linear relationships between variables to extend predictions far from observed data, albeit with risks of extremity. </a:t>
                      </a:r>
                    </a:p>
                  </a:txBody>
                  <a:tcPr marL="120212" marR="120212" marT="60106" marB="60106">
                    <a:lnL>
                      <a:noFill/>
                    </a:lnL>
                    <a:lnR>
                      <a:noFill/>
                    </a:lnR>
                    <a:lnT w="19050">
                      <a:solidFill>
                        <a:schemeClr val="accent1"/>
                      </a:solidFill>
                    </a:lnT>
                    <a:lnB w="3175">
                      <a:solidFill>
                        <a:schemeClr val="tx1"/>
                      </a:solidFill>
                    </a:lnB>
                    <a:noFill/>
                  </a:tcPr>
                </a:tc>
                <a:extLst>
                  <a:ext uri="{0D108BD9-81ED-4DB2-BD59-A6C34878D82A}">
                    <a16:rowId xmlns:a16="http://schemas.microsoft.com/office/drawing/2014/main" val="817153237"/>
                  </a:ext>
                </a:extLst>
              </a:tr>
              <a:tr h="953708">
                <a:tc>
                  <a:txBody>
                    <a:bodyPr/>
                    <a:lstStyle/>
                    <a:p>
                      <a:r>
                        <a:rPr lang="en-US" sz="1600" b="1" i="0" u="none" strike="noStrike" kern="1200" baseline="0" dirty="0">
                          <a:solidFill>
                            <a:schemeClr val="tx1"/>
                          </a:solidFill>
                          <a:latin typeface="+mn-lt"/>
                          <a:ea typeface="+mn-ea"/>
                          <a:cs typeface="+mn-cs"/>
                        </a:rPr>
                        <a:t>Multiple Explanatory Factors</a:t>
                      </a:r>
                      <a:r>
                        <a:rPr lang="en-US" sz="1600" b="0" i="0" u="none" strike="noStrike" kern="1200" baseline="0" dirty="0">
                          <a:solidFill>
                            <a:schemeClr val="tx1"/>
                          </a:solidFill>
                          <a:latin typeface="+mn-lt"/>
                          <a:ea typeface="+mn-ea"/>
                          <a:cs typeface="+mn-cs"/>
                        </a:rPr>
                        <a:t>: Suggests that solving tasks is simplified when state information of various underlying factors is known, motivating distributed representations and semi-supervised learning. </a:t>
                      </a: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3292437424"/>
                  </a:ext>
                </a:extLst>
              </a:tr>
              <a:tr h="889570">
                <a:tc>
                  <a:txBody>
                    <a:bodyPr/>
                    <a:lstStyle/>
                    <a:p>
                      <a:r>
                        <a:rPr lang="en-US" sz="1600" b="1" i="0" u="none" strike="noStrike" kern="1200" baseline="0">
                          <a:solidFill>
                            <a:schemeClr val="tx1"/>
                          </a:solidFill>
                          <a:latin typeface="+mn-lt"/>
                          <a:ea typeface="+mn-ea"/>
                          <a:cs typeface="+mn-cs"/>
                        </a:rPr>
                        <a:t>Causal Factors</a:t>
                      </a:r>
                      <a:r>
                        <a:rPr lang="en-US" sz="1600" b="0" i="0" u="none" strike="noStrike" kern="1200" baseline="0">
                          <a:solidFill>
                            <a:schemeClr val="tx1"/>
                          </a:solidFill>
                          <a:latin typeface="+mn-lt"/>
                          <a:ea typeface="+mn-ea"/>
                          <a:cs typeface="+mn-cs"/>
                        </a:rPr>
                        <a:t>: Encourages models to treat learned representations as causes of data, enhancing robustness under changing distributions or tasks. </a:t>
                      </a:r>
                      <a:endParaRPr lang="en-US" sz="1600">
                        <a:solidFill>
                          <a:schemeClr val="tx1"/>
                        </a:solidFill>
                      </a:endParaRP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1460494879"/>
                  </a:ext>
                </a:extLst>
              </a:tr>
              <a:tr h="889570">
                <a:tc>
                  <a:txBody>
                    <a:bodyPr/>
                    <a:lstStyle/>
                    <a:p>
                      <a:r>
                        <a:rPr lang="en-US" sz="1600" b="1" i="0" u="none" strike="noStrike" kern="1200" baseline="0" dirty="0">
                          <a:solidFill>
                            <a:schemeClr val="tx1"/>
                          </a:solidFill>
                          <a:latin typeface="+mn-lt"/>
                          <a:ea typeface="+mn-ea"/>
                          <a:cs typeface="+mn-cs"/>
                        </a:rPr>
                        <a:t>Depth or Hierarchical Structure</a:t>
                      </a:r>
                      <a:r>
                        <a:rPr lang="en-US" sz="1600" b="0" i="0" u="none" strike="noStrike" kern="1200" baseline="0" dirty="0">
                          <a:solidFill>
                            <a:schemeClr val="tx1"/>
                          </a:solidFill>
                          <a:latin typeface="+mn-lt"/>
                          <a:ea typeface="+mn-ea"/>
                          <a:cs typeface="+mn-cs"/>
                        </a:rPr>
                        <a:t>: Uses deep architectures to capture abstract concepts via hierarchies, indicative of using multiple processing stages to solve tasks. </a:t>
                      </a: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411711351"/>
                  </a:ext>
                </a:extLst>
              </a:tr>
              <a:tr h="62763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kern="1200" baseline="0" dirty="0">
                          <a:solidFill>
                            <a:schemeClr val="tx1"/>
                          </a:solidFill>
                          <a:latin typeface="+mn-lt"/>
                          <a:ea typeface="+mn-ea"/>
                          <a:cs typeface="+mn-cs"/>
                        </a:rPr>
                        <a:t>Smoothness: </a:t>
                      </a:r>
                      <a:r>
                        <a:rPr lang="en-US" sz="1600" b="0" i="0" u="none" strike="noStrike" kern="1200" baseline="0" dirty="0">
                          <a:solidFill>
                            <a:schemeClr val="tx1"/>
                          </a:solidFill>
                          <a:latin typeface="+mn-lt"/>
                          <a:ea typeface="+mn-ea"/>
                          <a:cs typeface="+mn-cs"/>
                        </a:rPr>
                        <a:t>Assumes that small changes in input lead to small changes in output, promoting generalization to nearby points. </a:t>
                      </a:r>
                    </a:p>
                  </a:txBody>
                  <a:tcPr marL="120212" marR="120212" marT="60106" marB="60106">
                    <a:lnL>
                      <a:noFill/>
                    </a:lnL>
                    <a:lnR>
                      <a:noFill/>
                    </a:lnR>
                    <a:lnT w="3175">
                      <a:solidFill>
                        <a:schemeClr val="tx1"/>
                      </a:solidFill>
                    </a:lnT>
                    <a:lnB w="12700">
                      <a:solidFill>
                        <a:schemeClr val="accent1"/>
                      </a:solidFill>
                    </a:lnB>
                    <a:noFill/>
                  </a:tcPr>
                </a:tc>
                <a:extLst>
                  <a:ext uri="{0D108BD9-81ED-4DB2-BD59-A6C34878D82A}">
                    <a16:rowId xmlns:a16="http://schemas.microsoft.com/office/drawing/2014/main" val="4254989338"/>
                  </a:ext>
                </a:extLst>
              </a:tr>
            </a:tbl>
          </a:graphicData>
        </a:graphic>
      </p:graphicFrame>
      <p:sp>
        <p:nvSpPr>
          <p:cNvPr id="10" name="Date Placeholder 9">
            <a:extLst>
              <a:ext uri="{FF2B5EF4-FFF2-40B4-BE49-F238E27FC236}">
                <a16:creationId xmlns:a16="http://schemas.microsoft.com/office/drawing/2014/main" id="{DE6F88F9-EE9B-92E9-A306-6B1C58E57EE3}"/>
              </a:ext>
            </a:extLst>
          </p:cNvPr>
          <p:cNvSpPr>
            <a:spLocks noGrp="1"/>
          </p:cNvSpPr>
          <p:nvPr>
            <p:ph type="dt" sz="half" idx="10"/>
          </p:nvPr>
        </p:nvSpPr>
        <p:spPr/>
        <p:txBody>
          <a:bodyPr/>
          <a:lstStyle/>
          <a:p>
            <a:pPr rtl="0"/>
            <a:r>
              <a:rPr lang="de-DE" noProof="0"/>
              <a:t>20.12.2024</a:t>
            </a:r>
          </a:p>
        </p:txBody>
      </p:sp>
      <p:pic>
        <p:nvPicPr>
          <p:cNvPr id="15" name="Graphic 14" descr="Playbook outline">
            <a:extLst>
              <a:ext uri="{FF2B5EF4-FFF2-40B4-BE49-F238E27FC236}">
                <a16:creationId xmlns:a16="http://schemas.microsoft.com/office/drawing/2014/main" id="{25BE0B11-D972-030F-E9BF-6CA87CB54C63}"/>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02325" y="2419826"/>
            <a:ext cx="1435438" cy="1435438"/>
          </a:xfrm>
          <a:prstGeom prst="rect">
            <a:avLst/>
          </a:prstGeom>
        </p:spPr>
      </p:pic>
    </p:spTree>
    <p:extLst>
      <p:ext uri="{BB962C8B-B14F-4D97-AF65-F5344CB8AC3E}">
        <p14:creationId xmlns:p14="http://schemas.microsoft.com/office/powerpoint/2010/main" val="16090344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B7155C0C-10E7-54C0-E96F-7136C3662368}"/>
            </a:ext>
          </a:extLst>
        </p:cNvPr>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F4B75B71-0ECA-375F-99B5-376ADE4594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67959D4-0A0A-3101-3E00-38AB0212675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2" name="Title 1">
            <a:extLst>
              <a:ext uri="{FF2B5EF4-FFF2-40B4-BE49-F238E27FC236}">
                <a16:creationId xmlns:a16="http://schemas.microsoft.com/office/drawing/2014/main" id="{8F5B886C-C026-0550-AFB4-A432C8AAD03A}"/>
              </a:ext>
            </a:extLst>
          </p:cNvPr>
          <p:cNvSpPr>
            <a:spLocks noGrp="1"/>
          </p:cNvSpPr>
          <p:nvPr>
            <p:ph type="title"/>
          </p:nvPr>
        </p:nvSpPr>
        <p:spPr>
          <a:xfrm>
            <a:off x="492370" y="516835"/>
            <a:ext cx="3084844" cy="2103875"/>
          </a:xfrm>
        </p:spPr>
        <p:txBody>
          <a:bodyPr vert="horz" lIns="91440" tIns="45720" rIns="91440" bIns="45720" rtlCol="0" anchor="b">
            <a:normAutofit/>
          </a:bodyPr>
          <a:lstStyle/>
          <a:p>
            <a:r>
              <a:rPr lang="en-US" sz="3100" dirty="0">
                <a:solidFill>
                  <a:srgbClr val="FFFFFF"/>
                </a:solidFill>
              </a:rPr>
              <a:t>Providing Clues to Discover Underlying Causes</a:t>
            </a:r>
            <a:br>
              <a:rPr lang="en-US" sz="3100" dirty="0">
                <a:solidFill>
                  <a:srgbClr val="FFFFFF"/>
                </a:solidFill>
              </a:rPr>
            </a:br>
            <a:endParaRPr lang="en-US" sz="3100" dirty="0">
              <a:solidFill>
                <a:srgbClr val="FFFFFF"/>
              </a:solidFill>
            </a:endParaRPr>
          </a:p>
        </p:txBody>
      </p:sp>
      <p:sp>
        <p:nvSpPr>
          <p:cNvPr id="6" name="Content Placeholder 2">
            <a:extLst>
              <a:ext uri="{FF2B5EF4-FFF2-40B4-BE49-F238E27FC236}">
                <a16:creationId xmlns:a16="http://schemas.microsoft.com/office/drawing/2014/main" id="{3B54DCC0-AB99-F4D0-A8EC-EA97C4568A1A}"/>
              </a:ext>
            </a:extLst>
          </p:cNvPr>
          <p:cNvSpPr txBox="1">
            <a:spLocks/>
          </p:cNvSpPr>
          <p:nvPr/>
        </p:nvSpPr>
        <p:spPr>
          <a:xfrm>
            <a:off x="492371" y="2653800"/>
            <a:ext cx="3084844" cy="3335519"/>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Font typeface="Calibri" panose="020F0502020204030204" pitchFamily="34" charset="0"/>
              <a:buNone/>
            </a:pPr>
            <a:endParaRPr lang="en-US" sz="1500" b="1" i="0" u="none" strike="noStrike" cap="all" spc="200" dirty="0">
              <a:solidFill>
                <a:srgbClr val="FFFFFF"/>
              </a:solidFill>
            </a:endParaRPr>
          </a:p>
          <a:p>
            <a:pPr marL="0" indent="0">
              <a:buFont typeface="Calibri" panose="020F0502020204030204" pitchFamily="34" charset="0"/>
              <a:buNone/>
            </a:pPr>
            <a:endParaRPr lang="en-US" sz="1500" b="1" cap="all" spc="200" dirty="0">
              <a:solidFill>
                <a:srgbClr val="FFFFFF"/>
              </a:solidFill>
            </a:endParaRPr>
          </a:p>
        </p:txBody>
      </p:sp>
      <p:sp>
        <p:nvSpPr>
          <p:cNvPr id="18" name="Rectangle 17">
            <a:extLst>
              <a:ext uri="{FF2B5EF4-FFF2-40B4-BE49-F238E27FC236}">
                <a16:creationId xmlns:a16="http://schemas.microsoft.com/office/drawing/2014/main" id="{467E11B3-9D75-6212-6568-96D78C45444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5" name="Slide Number Placeholder 4">
            <a:extLst>
              <a:ext uri="{FF2B5EF4-FFF2-40B4-BE49-F238E27FC236}">
                <a16:creationId xmlns:a16="http://schemas.microsoft.com/office/drawing/2014/main" id="{563AC313-D703-ADAB-EF61-7B5194818371}"/>
              </a:ext>
            </a:extLst>
          </p:cNvPr>
          <p:cNvSpPr>
            <a:spLocks noGrp="1"/>
          </p:cNvSpPr>
          <p:nvPr>
            <p:ph type="sldNum" sz="quarter" idx="12"/>
          </p:nvPr>
        </p:nvSpPr>
        <p:spPr>
          <a:xfrm>
            <a:off x="9900458" y="6459785"/>
            <a:ext cx="1312025" cy="365125"/>
          </a:xfrm>
        </p:spPr>
        <p:txBody>
          <a:bodyPr vert="horz" lIns="91440" tIns="45720" rIns="91440" bIns="45720" rtlCol="0" anchor="ctr">
            <a:normAutofit/>
          </a:bodyPr>
          <a:lstStyle/>
          <a:p>
            <a:pPr defTabSz="914400">
              <a:spcAft>
                <a:spcPts val="600"/>
              </a:spcAft>
            </a:pPr>
            <a:fld id="{B5CEABB6-07DC-46E8-9B57-56EC44A396E5}" type="slidenum">
              <a:rPr lang="en-US" noProof="0">
                <a:solidFill>
                  <a:schemeClr val="tx2"/>
                </a:solidFill>
              </a:rPr>
              <a:pPr defTabSz="914400">
                <a:spcAft>
                  <a:spcPts val="600"/>
                </a:spcAft>
              </a:pPr>
              <a:t>34</a:t>
            </a:fld>
            <a:endParaRPr lang="en-US" noProof="0">
              <a:solidFill>
                <a:schemeClr val="tx2"/>
              </a:solidFill>
            </a:endParaRPr>
          </a:p>
        </p:txBody>
      </p:sp>
      <p:graphicFrame>
        <p:nvGraphicFramePr>
          <p:cNvPr id="9" name="Table 8">
            <a:extLst>
              <a:ext uri="{FF2B5EF4-FFF2-40B4-BE49-F238E27FC236}">
                <a16:creationId xmlns:a16="http://schemas.microsoft.com/office/drawing/2014/main" id="{A0DDBAF5-E56F-D24F-5BA0-3952A82699B2}"/>
              </a:ext>
            </a:extLst>
          </p:cNvPr>
          <p:cNvGraphicFramePr>
            <a:graphicFrameLocks noGrp="1"/>
          </p:cNvGraphicFramePr>
          <p:nvPr>
            <p:extLst>
              <p:ext uri="{D42A27DB-BD31-4B8C-83A1-F6EECF244321}">
                <p14:modId xmlns:p14="http://schemas.microsoft.com/office/powerpoint/2010/main" val="1500595578"/>
              </p:ext>
            </p:extLst>
          </p:nvPr>
        </p:nvGraphicFramePr>
        <p:xfrm>
          <a:off x="4999647" y="624529"/>
          <a:ext cx="6291099" cy="5889464"/>
        </p:xfrm>
        <a:graphic>
          <a:graphicData uri="http://schemas.openxmlformats.org/drawingml/2006/table">
            <a:tbl>
              <a:tblPr firstRow="1" bandRow="1">
                <a:tableStyleId>{5C22544A-7EE6-4342-B048-85BDC9FD1C3A}</a:tableStyleId>
              </a:tblPr>
              <a:tblGrid>
                <a:gridCol w="6291099">
                  <a:extLst>
                    <a:ext uri="{9D8B030D-6E8A-4147-A177-3AD203B41FA5}">
                      <a16:colId xmlns:a16="http://schemas.microsoft.com/office/drawing/2014/main" val="1129407191"/>
                    </a:ext>
                  </a:extLst>
                </a:gridCol>
              </a:tblGrid>
              <a:tr h="8895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i="0" u="none" strike="noStrike" cap="all" spc="200" dirty="0">
                          <a:solidFill>
                            <a:schemeClr val="accent1"/>
                          </a:solidFill>
                        </a:rPr>
                        <a:t>Strategies for Representation Learning</a:t>
                      </a:r>
                      <a:endParaRPr lang="en-US" sz="1800" b="1" i="0" u="none" strike="noStrike" kern="1200" baseline="0" dirty="0">
                        <a:solidFill>
                          <a:schemeClr val="accent1"/>
                        </a:solidFill>
                        <a:latin typeface="+mn-lt"/>
                        <a:ea typeface="+mn-ea"/>
                        <a:cs typeface="+mn-cs"/>
                      </a:endParaRPr>
                    </a:p>
                  </a:txBody>
                  <a:tcPr marL="120212" marR="120212" marT="60106" marB="60106">
                    <a:lnL>
                      <a:noFill/>
                    </a:lnL>
                    <a:lnR>
                      <a:noFill/>
                    </a:lnR>
                    <a:lnT>
                      <a:noFill/>
                    </a:lnT>
                    <a:lnB w="19050">
                      <a:solidFill>
                        <a:schemeClr val="accent1"/>
                      </a:solidFill>
                    </a:lnB>
                    <a:noFill/>
                  </a:tcPr>
                </a:tc>
                <a:extLst>
                  <a:ext uri="{0D108BD9-81ED-4DB2-BD59-A6C34878D82A}">
                    <a16:rowId xmlns:a16="http://schemas.microsoft.com/office/drawing/2014/main" val="4231187651"/>
                  </a:ext>
                </a:extLst>
              </a:tr>
              <a:tr h="889570">
                <a:tc>
                  <a:txBody>
                    <a:bodyPr/>
                    <a:lstStyle/>
                    <a:p>
                      <a:r>
                        <a:rPr lang="en-US" sz="1600" b="1" i="0" u="none" strike="noStrike" kern="1200" baseline="0" dirty="0">
                          <a:solidFill>
                            <a:schemeClr val="tx1"/>
                          </a:solidFill>
                          <a:latin typeface="+mn-lt"/>
                          <a:ea typeface="+mn-ea"/>
                          <a:cs typeface="+mn-cs"/>
                        </a:rPr>
                        <a:t>Shared Factors Across Tasks</a:t>
                      </a:r>
                      <a:r>
                        <a:rPr lang="en-US" sz="1600" b="0" i="0" u="none" strike="noStrike" kern="1200" baseline="0" dirty="0">
                          <a:solidFill>
                            <a:schemeClr val="tx1"/>
                          </a:solidFill>
                          <a:latin typeface="+mn-lt"/>
                          <a:ea typeface="+mn-ea"/>
                          <a:cs typeface="+mn-cs"/>
                        </a:rPr>
                        <a:t>: Advocates for shared representations across tasks for statistical strength, crucial when tasks overlap in underlying causal factors. </a:t>
                      </a:r>
                    </a:p>
                  </a:txBody>
                  <a:tcPr marL="120212" marR="120212" marT="60106" marB="60106">
                    <a:lnL>
                      <a:noFill/>
                    </a:lnL>
                    <a:lnR>
                      <a:noFill/>
                    </a:lnR>
                    <a:lnT w="19050">
                      <a:solidFill>
                        <a:schemeClr val="accent1"/>
                      </a:solidFill>
                    </a:lnT>
                    <a:lnB w="3175">
                      <a:solidFill>
                        <a:schemeClr val="tx1"/>
                      </a:solidFill>
                    </a:lnB>
                    <a:noFill/>
                  </a:tcPr>
                </a:tc>
                <a:extLst>
                  <a:ext uri="{0D108BD9-81ED-4DB2-BD59-A6C34878D82A}">
                    <a16:rowId xmlns:a16="http://schemas.microsoft.com/office/drawing/2014/main" val="817153237"/>
                  </a:ext>
                </a:extLst>
              </a:tr>
              <a:tr h="919203">
                <a:tc>
                  <a:txBody>
                    <a:bodyPr/>
                    <a:lstStyle/>
                    <a:p>
                      <a:r>
                        <a:rPr lang="en-US" sz="1600" b="1" i="0" u="none" strike="noStrike" kern="1200" baseline="0" dirty="0">
                          <a:solidFill>
                            <a:schemeClr val="tx1"/>
                          </a:solidFill>
                          <a:latin typeface="+mn-lt"/>
                          <a:ea typeface="+mn-ea"/>
                          <a:cs typeface="+mn-cs"/>
                        </a:rPr>
                        <a:t>Manifolds: </a:t>
                      </a:r>
                      <a:r>
                        <a:rPr lang="en-US" sz="1600" b="0" i="0" u="none" strike="noStrike" kern="1200" baseline="0" dirty="0">
                          <a:solidFill>
                            <a:schemeClr val="tx1"/>
                          </a:solidFill>
                          <a:latin typeface="+mn-lt"/>
                          <a:ea typeface="+mn-ea"/>
                          <a:cs typeface="+mn-cs"/>
                        </a:rPr>
                        <a:t>Suggests probability mass concentrates in lower-dimensional structures, with many ML algorithms attempting to model or exploit these manifolds.</a:t>
                      </a: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3292437424"/>
                  </a:ext>
                </a:extLst>
              </a:tr>
              <a:tr h="733245">
                <a:tc>
                  <a:txBody>
                    <a:bodyPr/>
                    <a:lstStyle/>
                    <a:p>
                      <a:r>
                        <a:rPr lang="en-US" sz="1600" b="1" i="0" u="none" strike="noStrike" kern="1200" baseline="0" dirty="0">
                          <a:solidFill>
                            <a:schemeClr val="tx1"/>
                          </a:solidFill>
                          <a:latin typeface="+mn-lt"/>
                          <a:ea typeface="+mn-ea"/>
                          <a:cs typeface="+mn-cs"/>
                        </a:rPr>
                        <a:t>Natural Clustering: </a:t>
                      </a:r>
                      <a:r>
                        <a:rPr lang="en-US" sz="1600" b="0" i="0" u="none" strike="noStrike" kern="1200" baseline="0" dirty="0">
                          <a:solidFill>
                            <a:schemeClr val="tx1"/>
                          </a:solidFill>
                          <a:latin typeface="+mn-lt"/>
                          <a:ea typeface="+mn-ea"/>
                          <a:cs typeface="+mn-cs"/>
                        </a:rPr>
                        <a:t>Assumes data clusters or manifolds often correspond to a single class, motivating manifold learning techniques.</a:t>
                      </a:r>
                      <a:endParaRPr lang="en-US" sz="1600" b="0" dirty="0">
                        <a:solidFill>
                          <a:schemeClr val="tx1"/>
                        </a:solidFill>
                      </a:endParaRP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1460494879"/>
                  </a:ext>
                </a:extLst>
              </a:tr>
              <a:tr h="889570">
                <a:tc>
                  <a:txBody>
                    <a:bodyPr/>
                    <a:lstStyle/>
                    <a:p>
                      <a:r>
                        <a:rPr lang="en-US" sz="1600" b="1" i="0" u="none" strike="noStrike" kern="1200" baseline="0" dirty="0">
                          <a:solidFill>
                            <a:schemeClr val="tx1"/>
                          </a:solidFill>
                          <a:latin typeface="+mn-lt"/>
                          <a:ea typeface="+mn-ea"/>
                          <a:cs typeface="+mn-cs"/>
                        </a:rPr>
                        <a:t>Temporal and Spatial Coherence: </a:t>
                      </a:r>
                      <a:r>
                        <a:rPr lang="en-US" sz="1600" b="0" i="0" u="none" strike="noStrike" kern="1200" baseline="0" dirty="0">
                          <a:solidFill>
                            <a:schemeClr val="tx1"/>
                          </a:solidFill>
                          <a:latin typeface="+mn-lt"/>
                          <a:ea typeface="+mn-ea"/>
                          <a:cs typeface="+mn-cs"/>
                        </a:rPr>
                        <a:t>Assumes underlying factors change slowly and are easier to predict than raw data, inspiring techniques like slow feature analysis.</a:t>
                      </a:r>
                    </a:p>
                  </a:txBody>
                  <a:tcPr marL="120212" marR="120212" marT="60106" marB="60106">
                    <a:lnL>
                      <a:noFill/>
                    </a:lnL>
                    <a:lnR>
                      <a:noFill/>
                    </a:lnR>
                    <a:lnT w="3175">
                      <a:solidFill>
                        <a:schemeClr val="tx1"/>
                      </a:solidFill>
                    </a:lnT>
                    <a:lnB w="3175">
                      <a:solidFill>
                        <a:schemeClr val="tx1"/>
                      </a:solidFill>
                    </a:lnB>
                    <a:noFill/>
                  </a:tcPr>
                </a:tc>
                <a:extLst>
                  <a:ext uri="{0D108BD9-81ED-4DB2-BD59-A6C34878D82A}">
                    <a16:rowId xmlns:a16="http://schemas.microsoft.com/office/drawing/2014/main" val="411711351"/>
                  </a:ext>
                </a:extLst>
              </a:tr>
              <a:tr h="67873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kern="1200" baseline="0" dirty="0">
                          <a:solidFill>
                            <a:schemeClr val="tx1"/>
                          </a:solidFill>
                          <a:latin typeface="+mn-lt"/>
                          <a:ea typeface="+mn-ea"/>
                          <a:cs typeface="+mn-cs"/>
                        </a:rPr>
                        <a:t>Sparsity: </a:t>
                      </a:r>
                      <a:r>
                        <a:rPr lang="en-US" sz="1600" b="0" i="0" u="none" strike="noStrike" kern="1200" baseline="0" dirty="0">
                          <a:solidFill>
                            <a:schemeClr val="tx1"/>
                          </a:solidFill>
                          <a:latin typeface="+mn-lt"/>
                          <a:ea typeface="+mn-ea"/>
                          <a:cs typeface="+mn-cs"/>
                        </a:rPr>
                        <a:t>Imposes the idea that few features should be active for any given input, reducing complexity by focusing on relevant features.</a:t>
                      </a:r>
                    </a:p>
                  </a:txBody>
                  <a:tcPr marL="120212" marR="120212" marT="60106" marB="60106">
                    <a:lnL>
                      <a:noFill/>
                    </a:lnL>
                    <a:lnR>
                      <a:noFill/>
                    </a:lnR>
                    <a:lnT w="3175">
                      <a:solidFill>
                        <a:schemeClr val="tx1"/>
                      </a:solidFill>
                    </a:lnT>
                    <a:lnB w="3175"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4254989338"/>
                  </a:ext>
                </a:extLst>
              </a:tr>
              <a:tr h="88957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b="1" i="0" u="none" strike="noStrike" kern="1200" baseline="0" dirty="0">
                          <a:solidFill>
                            <a:schemeClr val="tx1"/>
                          </a:solidFill>
                          <a:latin typeface="+mn-lt"/>
                          <a:ea typeface="+mn-ea"/>
                          <a:cs typeface="+mn-cs"/>
                        </a:rPr>
                        <a:t>Simplicity of Factor Dependencies: </a:t>
                      </a:r>
                      <a:r>
                        <a:rPr lang="en-US" sz="1600" b="0" i="0" u="none" strike="noStrike" kern="1200" baseline="0" dirty="0">
                          <a:solidFill>
                            <a:schemeClr val="tx1"/>
                          </a:solidFill>
                          <a:latin typeface="+mn-lt"/>
                          <a:ea typeface="+mn-ea"/>
                          <a:cs typeface="+mn-cs"/>
                        </a:rPr>
                        <a:t>Good representations simplify dependencies between factors, often striving for independence or linear relationships.</a:t>
                      </a:r>
                    </a:p>
                  </a:txBody>
                  <a:tcPr marL="120212" marR="120212" marT="60106" marB="60106">
                    <a:lnL>
                      <a:noFill/>
                    </a:lnL>
                    <a:lnR>
                      <a:noFill/>
                    </a:lnR>
                    <a:lnT w="3175">
                      <a:solidFill>
                        <a:schemeClr val="tx1"/>
                      </a:solidFill>
                    </a:lnT>
                    <a:lnB w="12700">
                      <a:solidFill>
                        <a:schemeClr val="accent1"/>
                      </a:solidFill>
                    </a:lnB>
                    <a:noFill/>
                  </a:tcPr>
                </a:tc>
                <a:extLst>
                  <a:ext uri="{0D108BD9-81ED-4DB2-BD59-A6C34878D82A}">
                    <a16:rowId xmlns:a16="http://schemas.microsoft.com/office/drawing/2014/main" val="3159072731"/>
                  </a:ext>
                </a:extLst>
              </a:tr>
            </a:tbl>
          </a:graphicData>
        </a:graphic>
      </p:graphicFrame>
      <p:sp>
        <p:nvSpPr>
          <p:cNvPr id="10" name="Date Placeholder 9">
            <a:extLst>
              <a:ext uri="{FF2B5EF4-FFF2-40B4-BE49-F238E27FC236}">
                <a16:creationId xmlns:a16="http://schemas.microsoft.com/office/drawing/2014/main" id="{E996685A-FB9F-4D4A-C850-8C15AC30F07F}"/>
              </a:ext>
            </a:extLst>
          </p:cNvPr>
          <p:cNvSpPr>
            <a:spLocks noGrp="1"/>
          </p:cNvSpPr>
          <p:nvPr>
            <p:ph type="dt" sz="half" idx="10"/>
          </p:nvPr>
        </p:nvSpPr>
        <p:spPr/>
        <p:txBody>
          <a:bodyPr/>
          <a:lstStyle/>
          <a:p>
            <a:pPr rtl="0"/>
            <a:r>
              <a:rPr lang="de-DE" noProof="0"/>
              <a:t>20.12.2024</a:t>
            </a:r>
          </a:p>
        </p:txBody>
      </p:sp>
      <p:pic>
        <p:nvPicPr>
          <p:cNvPr id="3" name="Graphic 2" descr="Playbook outline">
            <a:extLst>
              <a:ext uri="{FF2B5EF4-FFF2-40B4-BE49-F238E27FC236}">
                <a16:creationId xmlns:a16="http://schemas.microsoft.com/office/drawing/2014/main" id="{9DA4F211-FF86-A60F-A288-E7B834E45ADF}"/>
              </a:ext>
            </a:extLst>
          </p:cNvPr>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1302325" y="2419826"/>
            <a:ext cx="1435438" cy="1435438"/>
          </a:xfrm>
          <a:prstGeom prst="rect">
            <a:avLst/>
          </a:prstGeom>
        </p:spPr>
      </p:pic>
    </p:spTree>
    <p:extLst>
      <p:ext uri="{BB962C8B-B14F-4D97-AF65-F5344CB8AC3E}">
        <p14:creationId xmlns:p14="http://schemas.microsoft.com/office/powerpoint/2010/main" val="312438926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E029F90-4E60-889B-E033-A545AA7382FC}"/>
            </a:ext>
          </a:extLst>
        </p:cNvPr>
        <p:cNvGrpSpPr/>
        <p:nvPr/>
      </p:nvGrpSpPr>
      <p:grpSpPr>
        <a:xfrm>
          <a:off x="0" y="0"/>
          <a:ext cx="0" cy="0"/>
          <a:chOff x="0" y="0"/>
          <a:chExt cx="0" cy="0"/>
        </a:xfrm>
      </p:grpSpPr>
      <p:pic>
        <p:nvPicPr>
          <p:cNvPr id="11" name="Picture 10">
            <a:extLst>
              <a:ext uri="{FF2B5EF4-FFF2-40B4-BE49-F238E27FC236}">
                <a16:creationId xmlns:a16="http://schemas.microsoft.com/office/drawing/2014/main" id="{9D985E7E-7787-FCE0-9D84-86495CEA054A}"/>
              </a:ext>
            </a:extLst>
          </p:cNvPr>
          <p:cNvPicPr>
            <a:picLocks noChangeAspect="1"/>
          </p:cNvPicPr>
          <p:nvPr/>
        </p:nvPicPr>
        <p:blipFill>
          <a:blip r:embed="rId2"/>
          <a:srcRect t="1347"/>
          <a:stretch/>
        </p:blipFill>
        <p:spPr>
          <a:xfrm>
            <a:off x="7720446" y="3766192"/>
            <a:ext cx="4471554" cy="2558565"/>
          </a:xfrm>
          <a:prstGeom prst="rect">
            <a:avLst/>
          </a:prstGeom>
        </p:spPr>
      </p:pic>
      <p:sp>
        <p:nvSpPr>
          <p:cNvPr id="2" name="Title 1">
            <a:extLst>
              <a:ext uri="{FF2B5EF4-FFF2-40B4-BE49-F238E27FC236}">
                <a16:creationId xmlns:a16="http://schemas.microsoft.com/office/drawing/2014/main" id="{06D6557D-C686-6917-7424-5E3F14508C03}"/>
              </a:ext>
            </a:extLst>
          </p:cNvPr>
          <p:cNvSpPr>
            <a:spLocks noGrp="1"/>
          </p:cNvSpPr>
          <p:nvPr>
            <p:ph type="title"/>
          </p:nvPr>
        </p:nvSpPr>
        <p:spPr>
          <a:xfrm>
            <a:off x="1097280" y="286603"/>
            <a:ext cx="10058400" cy="1450757"/>
          </a:xfrm>
        </p:spPr>
        <p:txBody>
          <a:bodyPr>
            <a:normAutofit/>
          </a:bodyPr>
          <a:lstStyle/>
          <a:p>
            <a:r>
              <a:rPr lang="en-US" dirty="0"/>
              <a:t>State of the Art</a:t>
            </a:r>
          </a:p>
        </p:txBody>
      </p:sp>
      <p:sp>
        <p:nvSpPr>
          <p:cNvPr id="3" name="Content Placeholder 2">
            <a:extLst>
              <a:ext uri="{FF2B5EF4-FFF2-40B4-BE49-F238E27FC236}">
                <a16:creationId xmlns:a16="http://schemas.microsoft.com/office/drawing/2014/main" id="{F37C96BD-7427-D254-C7EA-23431DCC69A1}"/>
              </a:ext>
            </a:extLst>
          </p:cNvPr>
          <p:cNvSpPr>
            <a:spLocks noGrp="1"/>
          </p:cNvSpPr>
          <p:nvPr>
            <p:ph idx="1"/>
          </p:nvPr>
        </p:nvSpPr>
        <p:spPr>
          <a:xfrm>
            <a:off x="1097280" y="1845733"/>
            <a:ext cx="6623166" cy="4378422"/>
          </a:xfrm>
        </p:spPr>
        <p:txBody>
          <a:bodyPr>
            <a:noAutofit/>
          </a:bodyPr>
          <a:lstStyle/>
          <a:p>
            <a:pPr>
              <a:buFont typeface="Arial" panose="020B0604020202020204" pitchFamily="34" charset="0"/>
              <a:buChar char="•"/>
            </a:pPr>
            <a:r>
              <a:rPr lang="en-US" sz="1700" b="1" dirty="0"/>
              <a:t> Deep Generative Models</a:t>
            </a:r>
            <a:r>
              <a:rPr lang="en-US" sz="1700" dirty="0"/>
              <a:t>:</a:t>
            </a:r>
          </a:p>
          <a:p>
            <a:pPr marL="742950" lvl="1" indent="-285750">
              <a:buFont typeface="Arial" panose="020B0604020202020204" pitchFamily="34" charset="0"/>
              <a:buChar char="•"/>
            </a:pPr>
            <a:r>
              <a:rPr lang="en-US" sz="1700" b="1" dirty="0"/>
              <a:t>GANs (Generative Adversarial Networks)</a:t>
            </a:r>
            <a:r>
              <a:rPr lang="en-US" sz="1700" dirty="0"/>
              <a:t>: Capable of generating high-quality images (variations like StyleGAN and </a:t>
            </a:r>
            <a:r>
              <a:rPr lang="en-US" sz="1700" dirty="0" err="1"/>
              <a:t>BigGAN</a:t>
            </a:r>
            <a:r>
              <a:rPr lang="en-US" sz="1700" dirty="0"/>
              <a:t>)</a:t>
            </a:r>
          </a:p>
          <a:p>
            <a:pPr marL="742950" lvl="1" indent="-285750">
              <a:buFont typeface="Arial" panose="020B0604020202020204" pitchFamily="34" charset="0"/>
              <a:buChar char="•"/>
            </a:pPr>
            <a:r>
              <a:rPr lang="en-US" sz="1700" b="1" dirty="0"/>
              <a:t>VAEs (Variational Autoencoders)</a:t>
            </a:r>
            <a:r>
              <a:rPr lang="en-US" sz="1700" dirty="0"/>
              <a:t>: Useful for unsupervised learning and anomaly detection</a:t>
            </a:r>
          </a:p>
          <a:p>
            <a:pPr>
              <a:buFont typeface="Arial" panose="020B0604020202020204" pitchFamily="34" charset="0"/>
              <a:buChar char="•"/>
            </a:pPr>
            <a:r>
              <a:rPr lang="en-US" sz="1700" b="1" dirty="0"/>
              <a:t> Self-Supervised Learning</a:t>
            </a:r>
            <a:r>
              <a:rPr lang="en-US" sz="1700" dirty="0"/>
              <a:t>:</a:t>
            </a:r>
          </a:p>
          <a:p>
            <a:pPr marL="742950" lvl="1" indent="-285750">
              <a:buFont typeface="Arial" panose="020B0604020202020204" pitchFamily="34" charset="0"/>
              <a:buChar char="•"/>
            </a:pPr>
            <a:r>
              <a:rPr lang="en-US" sz="1700" b="1" dirty="0"/>
              <a:t>Contrastive Learning</a:t>
            </a:r>
            <a:r>
              <a:rPr lang="en-US" sz="1700" dirty="0"/>
              <a:t>: Methods like </a:t>
            </a:r>
            <a:r>
              <a:rPr lang="en-US" sz="1700" dirty="0" err="1"/>
              <a:t>SimCLR</a:t>
            </a:r>
            <a:r>
              <a:rPr lang="en-US" sz="1700" dirty="0"/>
              <a:t> and </a:t>
            </a:r>
            <a:r>
              <a:rPr lang="en-US" sz="1700" dirty="0" err="1"/>
              <a:t>MoCo</a:t>
            </a:r>
            <a:r>
              <a:rPr lang="en-US" sz="1700" dirty="0"/>
              <a:t> can leverage unlabeled data efficiently</a:t>
            </a:r>
          </a:p>
          <a:p>
            <a:pPr marL="742950" lvl="1" indent="-285750">
              <a:buFont typeface="Arial" panose="020B0604020202020204" pitchFamily="34" charset="0"/>
              <a:buChar char="•"/>
            </a:pPr>
            <a:r>
              <a:rPr lang="en-US" sz="1700" b="1" dirty="0"/>
              <a:t>Masked Image Modeling</a:t>
            </a:r>
            <a:r>
              <a:rPr lang="en-US" sz="1700" dirty="0"/>
              <a:t>: Techniques such as MAE for visual representation learning</a:t>
            </a:r>
          </a:p>
          <a:p>
            <a:pPr>
              <a:buFont typeface="Arial" panose="020B0604020202020204" pitchFamily="34" charset="0"/>
              <a:buChar char="•"/>
            </a:pPr>
            <a:r>
              <a:rPr lang="en-US" sz="1700" b="1" dirty="0"/>
              <a:t> Transformers</a:t>
            </a:r>
            <a:r>
              <a:rPr lang="en-US" sz="1700" dirty="0"/>
              <a:t>:</a:t>
            </a:r>
          </a:p>
          <a:p>
            <a:pPr marL="742950" lvl="1" indent="-285750">
              <a:buFont typeface="Arial" panose="020B0604020202020204" pitchFamily="34" charset="0"/>
              <a:buChar char="•"/>
            </a:pPr>
            <a:r>
              <a:rPr lang="en-US" sz="1700" b="1" dirty="0"/>
              <a:t>Vision Transformers (</a:t>
            </a:r>
            <a:r>
              <a:rPr lang="en-US" sz="1700" b="1" dirty="0" err="1"/>
              <a:t>ViTs</a:t>
            </a:r>
            <a:r>
              <a:rPr lang="en-US" sz="1700" b="1" dirty="0"/>
              <a:t>)</a:t>
            </a:r>
            <a:r>
              <a:rPr lang="en-US" sz="1700" dirty="0"/>
              <a:t>: Apply transformer models beyond text to achieve state-of-the-art performance in vision applications</a:t>
            </a:r>
          </a:p>
          <a:p>
            <a:pPr marL="742950" lvl="1" indent="-285750">
              <a:buFont typeface="Arial" panose="020B0604020202020204" pitchFamily="34" charset="0"/>
              <a:buChar char="•"/>
            </a:pPr>
            <a:r>
              <a:rPr lang="en-US" sz="1700" b="1" dirty="0"/>
              <a:t>Multimodal Models</a:t>
            </a:r>
            <a:r>
              <a:rPr lang="en-US" sz="1700" dirty="0"/>
              <a:t>: Integration of text, vision, and audio for richer representation, e.g., CLIP and DALL-E</a:t>
            </a:r>
          </a:p>
        </p:txBody>
      </p:sp>
      <p:sp>
        <p:nvSpPr>
          <p:cNvPr id="4" name="Date Placeholder 3">
            <a:extLst>
              <a:ext uri="{FF2B5EF4-FFF2-40B4-BE49-F238E27FC236}">
                <a16:creationId xmlns:a16="http://schemas.microsoft.com/office/drawing/2014/main" id="{7E2CE8E3-A26E-3416-E3AA-63DDD17D51BE}"/>
              </a:ext>
            </a:extLst>
          </p:cNvPr>
          <p:cNvSpPr>
            <a:spLocks noGrp="1"/>
          </p:cNvSpPr>
          <p:nvPr>
            <p:ph type="dt" sz="half" idx="10"/>
          </p:nvPr>
        </p:nvSpPr>
        <p:spPr>
          <a:xfrm>
            <a:off x="1097280" y="6459785"/>
            <a:ext cx="2472271" cy="365125"/>
          </a:xfrm>
        </p:spPr>
        <p:txBody>
          <a:bodyPr>
            <a:normAutofit/>
          </a:bodyPr>
          <a:lstStyle/>
          <a:p>
            <a:pPr rtl="0">
              <a:spcAft>
                <a:spcPts val="600"/>
              </a:spcAft>
            </a:pPr>
            <a:r>
              <a:rPr lang="de-DE" noProof="0"/>
              <a:t>20.12.2024</a:t>
            </a:r>
          </a:p>
        </p:txBody>
      </p:sp>
      <p:sp>
        <p:nvSpPr>
          <p:cNvPr id="5" name="Slide Number Placeholder 4">
            <a:extLst>
              <a:ext uri="{FF2B5EF4-FFF2-40B4-BE49-F238E27FC236}">
                <a16:creationId xmlns:a16="http://schemas.microsoft.com/office/drawing/2014/main" id="{C4AAB95F-BA63-6575-BD9C-C0470071D4B8}"/>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35</a:t>
            </a:fld>
            <a:endParaRPr lang="de-DE" noProof="0"/>
          </a:p>
        </p:txBody>
      </p:sp>
    </p:spTree>
    <p:extLst>
      <p:ext uri="{BB962C8B-B14F-4D97-AF65-F5344CB8AC3E}">
        <p14:creationId xmlns:p14="http://schemas.microsoft.com/office/powerpoint/2010/main" val="309103797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5A287E-614F-E3A8-5593-201D38CC2A4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92CDD6A-8705-C030-FE52-0B17F59D16A0}"/>
              </a:ext>
            </a:extLst>
          </p:cNvPr>
          <p:cNvSpPr>
            <a:spLocks noGrp="1"/>
          </p:cNvSpPr>
          <p:nvPr>
            <p:ph type="title"/>
          </p:nvPr>
        </p:nvSpPr>
        <p:spPr>
          <a:xfrm>
            <a:off x="1097279" y="718803"/>
            <a:ext cx="6036765" cy="831586"/>
          </a:xfrm>
        </p:spPr>
        <p:txBody>
          <a:bodyPr>
            <a:normAutofit fontScale="90000"/>
          </a:bodyPr>
          <a:lstStyle/>
          <a:p>
            <a:r>
              <a:rPr lang="en-US" dirty="0"/>
              <a:t>Further/Future Research</a:t>
            </a:r>
          </a:p>
        </p:txBody>
      </p:sp>
      <p:sp>
        <p:nvSpPr>
          <p:cNvPr id="3" name="Content Placeholder 2">
            <a:extLst>
              <a:ext uri="{FF2B5EF4-FFF2-40B4-BE49-F238E27FC236}">
                <a16:creationId xmlns:a16="http://schemas.microsoft.com/office/drawing/2014/main" id="{AEAC6A22-8E11-5D08-9089-325D7A46B6F5}"/>
              </a:ext>
            </a:extLst>
          </p:cNvPr>
          <p:cNvSpPr>
            <a:spLocks noGrp="1"/>
          </p:cNvSpPr>
          <p:nvPr>
            <p:ph idx="1"/>
          </p:nvPr>
        </p:nvSpPr>
        <p:spPr>
          <a:xfrm>
            <a:off x="1097280" y="1845734"/>
            <a:ext cx="8368838" cy="4408417"/>
          </a:xfrm>
        </p:spPr>
        <p:txBody>
          <a:bodyPr>
            <a:noAutofit/>
          </a:bodyPr>
          <a:lstStyle/>
          <a:p>
            <a:pPr>
              <a:buFont typeface="Arial" panose="020B0604020202020204" pitchFamily="34" charset="0"/>
              <a:buChar char="•"/>
            </a:pPr>
            <a:r>
              <a:rPr lang="en-US" sz="1700" b="1" dirty="0"/>
              <a:t> Scalable and Efficient Models</a:t>
            </a:r>
            <a:r>
              <a:rPr lang="en-US" sz="1700" dirty="0"/>
              <a:t>:</a:t>
            </a:r>
          </a:p>
          <a:p>
            <a:pPr marL="742950" lvl="1" indent="-285750">
              <a:buFont typeface="Arial" panose="020B0604020202020204" pitchFamily="34" charset="0"/>
              <a:buChar char="•"/>
            </a:pPr>
            <a:r>
              <a:rPr lang="en-US" sz="1700" dirty="0"/>
              <a:t>Reducing model size and computational requirements without sacrificing performance</a:t>
            </a:r>
          </a:p>
          <a:p>
            <a:pPr marL="742950" lvl="1" indent="-285750">
              <a:buFont typeface="Arial" panose="020B0604020202020204" pitchFamily="34" charset="0"/>
              <a:buChar char="•"/>
            </a:pPr>
            <a:r>
              <a:rPr lang="en-US" sz="1700" dirty="0"/>
              <a:t>Federated learning to enhance privacy while training models on distributed data</a:t>
            </a:r>
          </a:p>
          <a:p>
            <a:pPr>
              <a:buFont typeface="Arial" panose="020B0604020202020204" pitchFamily="34" charset="0"/>
              <a:buChar char="•"/>
            </a:pPr>
            <a:r>
              <a:rPr lang="en-US" sz="1700" b="1" dirty="0"/>
              <a:t> Causal Representation Learning</a:t>
            </a:r>
            <a:r>
              <a:rPr lang="en-US" sz="1700" dirty="0"/>
              <a:t>:</a:t>
            </a:r>
          </a:p>
          <a:p>
            <a:pPr marL="742950" lvl="1" indent="-285750">
              <a:buFont typeface="Arial" panose="020B0604020202020204" pitchFamily="34" charset="0"/>
              <a:buChar char="•"/>
            </a:pPr>
            <a:r>
              <a:rPr lang="en-US" sz="1700" dirty="0"/>
              <a:t>Developing models that learn representations capturing causal relationships, improving robustness and interpretability</a:t>
            </a:r>
          </a:p>
          <a:p>
            <a:pPr>
              <a:buFont typeface="Arial" panose="020B0604020202020204" pitchFamily="34" charset="0"/>
              <a:buChar char="•"/>
            </a:pPr>
            <a:r>
              <a:rPr lang="en-US" sz="1700" b="1" dirty="0"/>
              <a:t> Ethical and Fair AI</a:t>
            </a:r>
            <a:r>
              <a:rPr lang="en-US" sz="1700" dirty="0"/>
              <a:t>:</a:t>
            </a:r>
          </a:p>
          <a:p>
            <a:pPr marL="742950" lvl="1" indent="-285750">
              <a:buFont typeface="Arial" panose="020B0604020202020204" pitchFamily="34" charset="0"/>
              <a:buChar char="•"/>
            </a:pPr>
            <a:r>
              <a:rPr lang="en-US" sz="1700" dirty="0"/>
              <a:t>Addressing biases in learned representations and ensuring fairness </a:t>
            </a:r>
          </a:p>
          <a:p>
            <a:pPr>
              <a:buFont typeface="Arial" panose="020B0604020202020204" pitchFamily="34" charset="0"/>
              <a:buChar char="•"/>
            </a:pPr>
            <a:r>
              <a:rPr lang="en-US" sz="1700" b="1" dirty="0"/>
              <a:t> Unsupervised and Few-Shot Learning</a:t>
            </a:r>
            <a:r>
              <a:rPr lang="en-US" sz="1700" dirty="0"/>
              <a:t>:</a:t>
            </a:r>
          </a:p>
          <a:p>
            <a:pPr marL="742950" lvl="1" indent="-285750">
              <a:buFont typeface="Arial" panose="020B0604020202020204" pitchFamily="34" charset="0"/>
              <a:buChar char="•"/>
            </a:pPr>
            <a:r>
              <a:rPr lang="en-US" sz="1700" dirty="0"/>
              <a:t>Improving techniques for learning from limited data without extensive labeling</a:t>
            </a:r>
          </a:p>
          <a:p>
            <a:pPr>
              <a:buFont typeface="Arial" panose="020B0604020202020204" pitchFamily="34" charset="0"/>
              <a:buChar char="•"/>
            </a:pPr>
            <a:r>
              <a:rPr lang="en-US" sz="1700" b="1" dirty="0"/>
              <a:t> Augmenting Human Abilities</a:t>
            </a:r>
            <a:r>
              <a:rPr lang="en-US" sz="1700" dirty="0"/>
              <a:t>:</a:t>
            </a:r>
          </a:p>
          <a:p>
            <a:pPr marL="742950" lvl="1" indent="-285750">
              <a:buFont typeface="Arial" panose="020B0604020202020204" pitchFamily="34" charset="0"/>
              <a:buChar char="•"/>
            </a:pPr>
            <a:r>
              <a:rPr lang="en-US" sz="1700" dirty="0"/>
              <a:t>Enhancing human decision-making and creativity with AI models that can learn highly abstract and complex representations</a:t>
            </a:r>
          </a:p>
        </p:txBody>
      </p:sp>
      <p:sp>
        <p:nvSpPr>
          <p:cNvPr id="4" name="Date Placeholder 3">
            <a:extLst>
              <a:ext uri="{FF2B5EF4-FFF2-40B4-BE49-F238E27FC236}">
                <a16:creationId xmlns:a16="http://schemas.microsoft.com/office/drawing/2014/main" id="{EEDFC97B-65DD-2CEC-984A-A0C343040C29}"/>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6F90608F-F113-20D3-979F-697FF6BB114C}"/>
              </a:ext>
            </a:extLst>
          </p:cNvPr>
          <p:cNvSpPr>
            <a:spLocks noGrp="1"/>
          </p:cNvSpPr>
          <p:nvPr>
            <p:ph type="sldNum" sz="quarter" idx="12"/>
          </p:nvPr>
        </p:nvSpPr>
        <p:spPr/>
        <p:txBody>
          <a:bodyPr/>
          <a:lstStyle/>
          <a:p>
            <a:pPr rtl="0"/>
            <a:fld id="{B5CEABB6-07DC-46E8-9B57-56EC44A396E5}" type="slidenum">
              <a:rPr lang="de-DE" noProof="0" smtClean="0"/>
              <a:pPr rtl="0"/>
              <a:t>36</a:t>
            </a:fld>
            <a:endParaRPr lang="de-DE" noProof="0"/>
          </a:p>
        </p:txBody>
      </p:sp>
      <p:pic>
        <p:nvPicPr>
          <p:cNvPr id="7" name="Picture 6" descr="A person holding a large magnifying glass&#10;&#10;Description automatically generated">
            <a:extLst>
              <a:ext uri="{FF2B5EF4-FFF2-40B4-BE49-F238E27FC236}">
                <a16:creationId xmlns:a16="http://schemas.microsoft.com/office/drawing/2014/main" id="{108A1362-9F2C-6A68-E4FC-8FFB91F96B38}"/>
              </a:ext>
            </a:extLst>
          </p:cNvPr>
          <p:cNvPicPr>
            <a:picLocks noChangeAspect="1"/>
          </p:cNvPicPr>
          <p:nvPr/>
        </p:nvPicPr>
        <p:blipFill>
          <a:blip r:embed="rId2"/>
          <a:stretch>
            <a:fillRect/>
          </a:stretch>
        </p:blipFill>
        <p:spPr>
          <a:xfrm>
            <a:off x="8683117" y="33090"/>
            <a:ext cx="3276267" cy="5040844"/>
          </a:xfrm>
          <a:prstGeom prst="rect">
            <a:avLst/>
          </a:prstGeom>
        </p:spPr>
      </p:pic>
    </p:spTree>
    <p:extLst>
      <p:ext uri="{BB962C8B-B14F-4D97-AF65-F5344CB8AC3E}">
        <p14:creationId xmlns:p14="http://schemas.microsoft.com/office/powerpoint/2010/main" val="421203597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8DC49D-9588-67F9-21EE-777AB3B9A3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09A199-0DB2-66E5-DB34-38EA6BA77480}"/>
              </a:ext>
            </a:extLst>
          </p:cNvPr>
          <p:cNvSpPr>
            <a:spLocks noGrp="1"/>
          </p:cNvSpPr>
          <p:nvPr>
            <p:ph type="title"/>
          </p:nvPr>
        </p:nvSpPr>
        <p:spPr/>
        <p:txBody>
          <a:bodyPr>
            <a:normAutofit/>
          </a:bodyPr>
          <a:lstStyle/>
          <a:p>
            <a:r>
              <a:rPr lang="en-US" dirty="0"/>
              <a:t>Conclusions</a:t>
            </a:r>
            <a:br>
              <a:rPr lang="en-US" dirty="0"/>
            </a:br>
            <a:endParaRPr lang="en-US" dirty="0"/>
          </a:p>
        </p:txBody>
      </p:sp>
      <p:sp>
        <p:nvSpPr>
          <p:cNvPr id="3" name="Content Placeholder 2">
            <a:extLst>
              <a:ext uri="{FF2B5EF4-FFF2-40B4-BE49-F238E27FC236}">
                <a16:creationId xmlns:a16="http://schemas.microsoft.com/office/drawing/2014/main" id="{2DF85C33-5D8C-5202-4F57-EFF7ADF48E9D}"/>
              </a:ext>
            </a:extLst>
          </p:cNvPr>
          <p:cNvSpPr>
            <a:spLocks noGrp="1"/>
          </p:cNvSpPr>
          <p:nvPr>
            <p:ph idx="1"/>
          </p:nvPr>
        </p:nvSpPr>
        <p:spPr/>
        <p:txBody>
          <a:bodyPr>
            <a:normAutofit fontScale="92500" lnSpcReduction="20000"/>
          </a:bodyPr>
          <a:lstStyle/>
          <a:p>
            <a:pPr marL="263525" marR="0" lvl="0" indent="-263525" fontAlgn="base">
              <a:buFont typeface="Arial" panose="020B0604020202020204" pitchFamily="34" charset="0"/>
              <a:buChar char="•"/>
              <a:tabLst/>
            </a:pPr>
            <a:r>
              <a:rPr lang="de-DE" altLang="de-DE" b="1" dirty="0"/>
              <a:t>Core </a:t>
            </a:r>
            <a:r>
              <a:rPr lang="de-DE" altLang="de-DE" b="1" dirty="0" err="1"/>
              <a:t>Idea</a:t>
            </a:r>
            <a:r>
              <a:rPr lang="de-DE" altLang="de-DE" b="1" dirty="0"/>
              <a:t>: </a:t>
            </a:r>
            <a:r>
              <a:rPr lang="de-DE" altLang="de-DE" dirty="0" err="1"/>
              <a:t>Representation</a:t>
            </a:r>
            <a:r>
              <a:rPr lang="de-DE" altLang="de-DE" dirty="0"/>
              <a:t> Learning </a:t>
            </a:r>
            <a:r>
              <a:rPr lang="de-DE" altLang="de-DE" dirty="0" err="1"/>
              <a:t>is</a:t>
            </a:r>
            <a:r>
              <a:rPr lang="de-DE" altLang="de-DE" dirty="0"/>
              <a:t> </a:t>
            </a:r>
            <a:r>
              <a:rPr lang="de-DE" altLang="de-DE" dirty="0" err="1"/>
              <a:t>about</a:t>
            </a:r>
            <a:r>
              <a:rPr lang="de-DE" altLang="de-DE" dirty="0"/>
              <a:t> </a:t>
            </a:r>
            <a:r>
              <a:rPr lang="de-DE" altLang="de-DE" dirty="0" err="1"/>
              <a:t>learning</a:t>
            </a:r>
            <a:r>
              <a:rPr lang="de-DE" altLang="de-DE" dirty="0"/>
              <a:t> </a:t>
            </a:r>
            <a:r>
              <a:rPr lang="de-DE" altLang="de-DE" dirty="0" err="1"/>
              <a:t>better</a:t>
            </a:r>
            <a:r>
              <a:rPr lang="de-DE" altLang="de-DE" dirty="0"/>
              <a:t>, </a:t>
            </a:r>
            <a:r>
              <a:rPr lang="de-DE" altLang="de-DE" dirty="0" err="1"/>
              <a:t>more</a:t>
            </a:r>
            <a:r>
              <a:rPr lang="de-DE" altLang="de-DE" dirty="0"/>
              <a:t> </a:t>
            </a:r>
            <a:r>
              <a:rPr lang="de-DE" altLang="de-DE" dirty="0" err="1"/>
              <a:t>useful</a:t>
            </a:r>
            <a:r>
              <a:rPr lang="de-DE" altLang="de-DE" dirty="0"/>
              <a:t> </a:t>
            </a:r>
            <a:r>
              <a:rPr lang="de-DE" altLang="de-DE" dirty="0" err="1"/>
              <a:t>representations</a:t>
            </a:r>
            <a:r>
              <a:rPr lang="de-DE" altLang="de-DE" dirty="0"/>
              <a:t> </a:t>
            </a:r>
            <a:r>
              <a:rPr lang="de-DE" altLang="de-DE" dirty="0" err="1"/>
              <a:t>of</a:t>
            </a:r>
            <a:r>
              <a:rPr lang="de-DE" altLang="de-DE" dirty="0"/>
              <a:t> </a:t>
            </a:r>
            <a:r>
              <a:rPr lang="de-DE" altLang="de-DE" dirty="0" err="1"/>
              <a:t>data</a:t>
            </a:r>
            <a:r>
              <a:rPr lang="de-DE" altLang="de-DE" dirty="0"/>
              <a:t> </a:t>
            </a:r>
            <a:r>
              <a:rPr lang="de-DE" altLang="de-DE" dirty="0" err="1"/>
              <a:t>to</a:t>
            </a:r>
            <a:r>
              <a:rPr lang="de-DE" altLang="de-DE" dirty="0"/>
              <a:t> </a:t>
            </a:r>
            <a:r>
              <a:rPr lang="de-DE" altLang="de-DE" dirty="0" err="1"/>
              <a:t>make</a:t>
            </a:r>
            <a:r>
              <a:rPr lang="de-DE" altLang="de-DE" dirty="0"/>
              <a:t> </a:t>
            </a:r>
            <a:r>
              <a:rPr lang="de-DE" altLang="de-DE" dirty="0" err="1"/>
              <a:t>machine</a:t>
            </a:r>
            <a:r>
              <a:rPr lang="de-DE" altLang="de-DE" dirty="0"/>
              <a:t> </a:t>
            </a:r>
            <a:r>
              <a:rPr lang="de-DE" altLang="de-DE" dirty="0" err="1"/>
              <a:t>learning</a:t>
            </a:r>
            <a:r>
              <a:rPr lang="de-DE" altLang="de-DE" dirty="0"/>
              <a:t> </a:t>
            </a:r>
            <a:r>
              <a:rPr lang="de-DE" altLang="de-DE" dirty="0" err="1"/>
              <a:t>tasks</a:t>
            </a:r>
            <a:r>
              <a:rPr lang="de-DE" altLang="de-DE" dirty="0"/>
              <a:t> </a:t>
            </a:r>
            <a:r>
              <a:rPr lang="de-DE" altLang="de-DE" dirty="0" err="1"/>
              <a:t>easier</a:t>
            </a:r>
            <a:r>
              <a:rPr lang="de-DE" altLang="de-DE" dirty="0"/>
              <a:t>, </a:t>
            </a:r>
            <a:r>
              <a:rPr lang="de-DE" altLang="de-DE" dirty="0" err="1"/>
              <a:t>faster</a:t>
            </a:r>
            <a:r>
              <a:rPr lang="de-DE" altLang="de-DE" dirty="0"/>
              <a:t>, and </a:t>
            </a:r>
            <a:r>
              <a:rPr lang="de-DE" altLang="de-DE" dirty="0" err="1"/>
              <a:t>more</a:t>
            </a:r>
            <a:r>
              <a:rPr lang="de-DE" altLang="de-DE" dirty="0"/>
              <a:t> </a:t>
            </a:r>
            <a:r>
              <a:rPr lang="de-DE" altLang="de-DE" dirty="0" err="1"/>
              <a:t>effective</a:t>
            </a:r>
            <a:r>
              <a:rPr lang="de-DE" altLang="de-DE" dirty="0"/>
              <a:t>. </a:t>
            </a:r>
            <a:r>
              <a:rPr lang="de-DE" altLang="de-DE" dirty="0" err="1"/>
              <a:t>Instead</a:t>
            </a:r>
            <a:r>
              <a:rPr lang="de-DE" altLang="de-DE" dirty="0"/>
              <a:t> </a:t>
            </a:r>
            <a:r>
              <a:rPr lang="de-DE" altLang="de-DE" dirty="0" err="1"/>
              <a:t>of</a:t>
            </a:r>
            <a:r>
              <a:rPr lang="de-DE" altLang="de-DE" dirty="0"/>
              <a:t> </a:t>
            </a:r>
            <a:r>
              <a:rPr lang="de-DE" altLang="de-DE" dirty="0" err="1"/>
              <a:t>manually</a:t>
            </a:r>
            <a:r>
              <a:rPr lang="de-DE" altLang="de-DE" dirty="0"/>
              <a:t> </a:t>
            </a:r>
            <a:r>
              <a:rPr lang="de-DE" altLang="de-DE" dirty="0" err="1"/>
              <a:t>crafting</a:t>
            </a:r>
            <a:r>
              <a:rPr lang="de-DE" altLang="de-DE" dirty="0"/>
              <a:t> </a:t>
            </a:r>
            <a:r>
              <a:rPr lang="de-DE" altLang="de-DE" dirty="0" err="1"/>
              <a:t>features</a:t>
            </a:r>
            <a:r>
              <a:rPr lang="de-DE" altLang="de-DE" dirty="0"/>
              <a:t>, </a:t>
            </a:r>
            <a:r>
              <a:rPr lang="de-DE" altLang="de-DE" dirty="0" err="1"/>
              <a:t>models</a:t>
            </a:r>
            <a:r>
              <a:rPr lang="de-DE" altLang="de-DE" dirty="0"/>
              <a:t> </a:t>
            </a:r>
            <a:r>
              <a:rPr lang="de-DE" altLang="de-DE" dirty="0" err="1"/>
              <a:t>learn</a:t>
            </a:r>
            <a:r>
              <a:rPr lang="de-DE" altLang="de-DE" dirty="0"/>
              <a:t> </a:t>
            </a:r>
            <a:r>
              <a:rPr lang="de-DE" altLang="de-DE" dirty="0" err="1"/>
              <a:t>them</a:t>
            </a:r>
            <a:r>
              <a:rPr lang="de-DE" altLang="de-DE" dirty="0"/>
              <a:t> </a:t>
            </a:r>
            <a:r>
              <a:rPr lang="de-DE" altLang="de-DE" dirty="0" err="1"/>
              <a:t>automatically</a:t>
            </a:r>
            <a:r>
              <a:rPr lang="de-DE" altLang="de-DE" dirty="0"/>
              <a:t> </a:t>
            </a:r>
            <a:r>
              <a:rPr lang="de-DE" altLang="de-DE" dirty="0" err="1"/>
              <a:t>from</a:t>
            </a:r>
            <a:r>
              <a:rPr lang="de-DE" altLang="de-DE" dirty="0"/>
              <a:t> </a:t>
            </a:r>
            <a:r>
              <a:rPr lang="de-DE" altLang="de-DE" dirty="0" err="1"/>
              <a:t>raw</a:t>
            </a:r>
            <a:r>
              <a:rPr lang="de-DE" altLang="de-DE" dirty="0"/>
              <a:t> </a:t>
            </a:r>
            <a:r>
              <a:rPr lang="de-DE" altLang="de-DE" dirty="0" err="1"/>
              <a:t>data</a:t>
            </a:r>
            <a:r>
              <a:rPr lang="de-DE" altLang="de-DE" dirty="0"/>
              <a:t>.</a:t>
            </a:r>
          </a:p>
          <a:p>
            <a:pPr marL="263525" indent="-263525" fontAlgn="base">
              <a:lnSpc>
                <a:spcPct val="100000"/>
              </a:lnSpc>
              <a:buFont typeface="Arial" panose="020B0604020202020204" pitchFamily="34" charset="0"/>
              <a:buChar char="•"/>
            </a:pPr>
            <a:r>
              <a:rPr lang="de-DE" altLang="de-DE" b="1" dirty="0"/>
              <a:t>Breakthrough </a:t>
            </a:r>
            <a:r>
              <a:rPr lang="de-DE" altLang="de-DE" b="1" dirty="0" err="1"/>
              <a:t>for</a:t>
            </a:r>
            <a:r>
              <a:rPr lang="de-DE" altLang="de-DE" b="1" dirty="0"/>
              <a:t> Deep Learning: </a:t>
            </a:r>
            <a:r>
              <a:rPr lang="de-DE" altLang="de-DE" dirty="0" err="1"/>
              <a:t>It</a:t>
            </a:r>
            <a:r>
              <a:rPr lang="de-DE" altLang="de-DE" dirty="0"/>
              <a:t> was a </a:t>
            </a:r>
            <a:r>
              <a:rPr lang="de-DE" altLang="de-DE" dirty="0" err="1"/>
              <a:t>key</a:t>
            </a:r>
            <a:r>
              <a:rPr lang="de-DE" altLang="de-DE" dirty="0"/>
              <a:t> </a:t>
            </a:r>
            <a:r>
              <a:rPr lang="de-DE" altLang="de-DE" dirty="0" err="1"/>
              <a:t>reason</a:t>
            </a:r>
            <a:r>
              <a:rPr lang="de-DE" altLang="de-DE" dirty="0"/>
              <a:t> </a:t>
            </a:r>
            <a:r>
              <a:rPr lang="de-DE" altLang="de-DE" dirty="0" err="1"/>
              <a:t>deep</a:t>
            </a:r>
            <a:r>
              <a:rPr lang="de-DE" altLang="de-DE" dirty="0"/>
              <a:t> </a:t>
            </a:r>
            <a:r>
              <a:rPr lang="de-DE" altLang="de-DE" dirty="0" err="1"/>
              <a:t>learning</a:t>
            </a:r>
            <a:r>
              <a:rPr lang="de-DE" altLang="de-DE" dirty="0"/>
              <a:t> </a:t>
            </a:r>
            <a:r>
              <a:rPr lang="de-DE" altLang="de-DE" dirty="0" err="1"/>
              <a:t>became</a:t>
            </a:r>
            <a:r>
              <a:rPr lang="de-DE" altLang="de-DE" dirty="0"/>
              <a:t> </a:t>
            </a:r>
            <a:r>
              <a:rPr lang="de-DE" altLang="de-DE" dirty="0" err="1"/>
              <a:t>successful</a:t>
            </a:r>
            <a:r>
              <a:rPr lang="de-DE" altLang="de-DE" dirty="0"/>
              <a:t>, </a:t>
            </a:r>
            <a:r>
              <a:rPr lang="de-DE" altLang="de-DE" dirty="0" err="1"/>
              <a:t>allowing</a:t>
            </a:r>
            <a:r>
              <a:rPr lang="de-DE" altLang="de-DE" dirty="0"/>
              <a:t> </a:t>
            </a:r>
            <a:r>
              <a:rPr lang="de-DE" altLang="de-DE" dirty="0" err="1"/>
              <a:t>for</a:t>
            </a:r>
            <a:r>
              <a:rPr lang="de-DE" altLang="de-DE" dirty="0"/>
              <a:t> </a:t>
            </a:r>
            <a:r>
              <a:rPr lang="de-DE" altLang="de-DE" dirty="0" err="1"/>
              <a:t>the</a:t>
            </a:r>
            <a:r>
              <a:rPr lang="de-DE" altLang="de-DE" dirty="0"/>
              <a:t> </a:t>
            </a:r>
            <a:r>
              <a:rPr lang="de-DE" altLang="de-DE" dirty="0" err="1"/>
              <a:t>training</a:t>
            </a:r>
            <a:r>
              <a:rPr lang="de-DE" altLang="de-DE" dirty="0"/>
              <a:t> </a:t>
            </a:r>
            <a:r>
              <a:rPr lang="de-DE" altLang="de-DE" dirty="0" err="1"/>
              <a:t>of</a:t>
            </a:r>
            <a:r>
              <a:rPr lang="de-DE" altLang="de-DE" dirty="0"/>
              <a:t> </a:t>
            </a:r>
            <a:r>
              <a:rPr lang="de-DE" altLang="de-DE" dirty="0" err="1"/>
              <a:t>deeper</a:t>
            </a:r>
            <a:r>
              <a:rPr lang="de-DE" altLang="de-DE" dirty="0"/>
              <a:t> </a:t>
            </a:r>
            <a:r>
              <a:rPr lang="de-DE" altLang="de-DE" dirty="0" err="1"/>
              <a:t>networks</a:t>
            </a:r>
            <a:r>
              <a:rPr lang="de-DE" altLang="de-DE" dirty="0"/>
              <a:t> </a:t>
            </a:r>
            <a:r>
              <a:rPr lang="de-DE" altLang="de-DE" dirty="0" err="1"/>
              <a:t>while</a:t>
            </a:r>
            <a:r>
              <a:rPr lang="de-DE" altLang="de-DE" dirty="0"/>
              <a:t> </a:t>
            </a:r>
            <a:r>
              <a:rPr lang="de-DE" altLang="de-DE" dirty="0" err="1"/>
              <a:t>solving</a:t>
            </a:r>
            <a:r>
              <a:rPr lang="de-DE" altLang="de-DE" dirty="0"/>
              <a:t> </a:t>
            </a:r>
            <a:r>
              <a:rPr lang="de-DE" altLang="de-DE" dirty="0" err="1"/>
              <a:t>challenges</a:t>
            </a:r>
            <a:r>
              <a:rPr lang="de-DE" altLang="de-DE" dirty="0"/>
              <a:t> like </a:t>
            </a:r>
            <a:r>
              <a:rPr lang="de-DE" altLang="de-DE" dirty="0" err="1"/>
              <a:t>vanishing</a:t>
            </a:r>
            <a:r>
              <a:rPr lang="de-DE" altLang="de-DE" dirty="0"/>
              <a:t> </a:t>
            </a:r>
            <a:r>
              <a:rPr lang="de-DE" altLang="de-DE" dirty="0" err="1"/>
              <a:t>gradients</a:t>
            </a:r>
            <a:r>
              <a:rPr lang="de-DE" altLang="de-DE" dirty="0"/>
              <a:t>.</a:t>
            </a:r>
          </a:p>
          <a:p>
            <a:pPr marL="263525" indent="-263525" fontAlgn="base">
              <a:lnSpc>
                <a:spcPct val="100000"/>
              </a:lnSpc>
              <a:buFont typeface="Arial" panose="020B0604020202020204" pitchFamily="34" charset="0"/>
              <a:buChar char="•"/>
            </a:pPr>
            <a:r>
              <a:rPr lang="de-DE" altLang="de-DE" b="1" dirty="0"/>
              <a:t>Broad </a:t>
            </a:r>
            <a:r>
              <a:rPr lang="de-DE" altLang="de-DE" b="1" dirty="0" err="1"/>
              <a:t>Applicability</a:t>
            </a:r>
            <a:r>
              <a:rPr lang="de-DE" altLang="de-DE" b="1" dirty="0"/>
              <a:t>: </a:t>
            </a:r>
            <a:r>
              <a:rPr lang="de-DE" altLang="de-DE" dirty="0" err="1"/>
              <a:t>Representation</a:t>
            </a:r>
            <a:r>
              <a:rPr lang="de-DE" altLang="de-DE" dirty="0"/>
              <a:t> </a:t>
            </a:r>
            <a:r>
              <a:rPr lang="de-DE" altLang="de-DE" dirty="0" err="1"/>
              <a:t>learning</a:t>
            </a:r>
            <a:r>
              <a:rPr lang="de-DE" altLang="de-DE" dirty="0"/>
              <a:t> </a:t>
            </a:r>
            <a:r>
              <a:rPr lang="de-DE" altLang="de-DE" dirty="0" err="1"/>
              <a:t>is</a:t>
            </a:r>
            <a:r>
              <a:rPr lang="de-DE" altLang="de-DE" dirty="0"/>
              <a:t> </a:t>
            </a:r>
            <a:r>
              <a:rPr lang="de-DE" altLang="de-DE" dirty="0" err="1"/>
              <a:t>everywhere</a:t>
            </a:r>
            <a:r>
              <a:rPr lang="de-DE" altLang="de-DE" dirty="0"/>
              <a:t> — </a:t>
            </a:r>
            <a:r>
              <a:rPr lang="de-DE" altLang="de-DE" dirty="0" err="1"/>
              <a:t>from</a:t>
            </a:r>
            <a:r>
              <a:rPr lang="de-DE" altLang="de-DE" dirty="0"/>
              <a:t> </a:t>
            </a:r>
            <a:r>
              <a:rPr lang="de-DE" altLang="de-DE" dirty="0" err="1"/>
              <a:t>image</a:t>
            </a:r>
            <a:r>
              <a:rPr lang="de-DE" altLang="de-DE" dirty="0"/>
              <a:t> </a:t>
            </a:r>
            <a:r>
              <a:rPr lang="de-DE" altLang="de-DE" dirty="0" err="1"/>
              <a:t>recognition</a:t>
            </a:r>
            <a:r>
              <a:rPr lang="de-DE" altLang="de-DE" dirty="0"/>
              <a:t> </a:t>
            </a:r>
            <a:r>
              <a:rPr lang="de-DE" altLang="de-DE" dirty="0" err="1"/>
              <a:t>to</a:t>
            </a:r>
            <a:r>
              <a:rPr lang="de-DE" altLang="de-DE" dirty="0"/>
              <a:t> </a:t>
            </a:r>
            <a:r>
              <a:rPr lang="de-DE" altLang="de-DE" dirty="0" err="1"/>
              <a:t>natural</a:t>
            </a:r>
            <a:r>
              <a:rPr lang="de-DE" altLang="de-DE" dirty="0"/>
              <a:t> </a:t>
            </a:r>
            <a:r>
              <a:rPr lang="de-DE" altLang="de-DE" dirty="0" err="1"/>
              <a:t>language</a:t>
            </a:r>
            <a:r>
              <a:rPr lang="de-DE" altLang="de-DE" dirty="0"/>
              <a:t> </a:t>
            </a:r>
            <a:r>
              <a:rPr lang="de-DE" altLang="de-DE" dirty="0" err="1"/>
              <a:t>processing</a:t>
            </a:r>
            <a:r>
              <a:rPr lang="de-DE" altLang="de-DE" dirty="0"/>
              <a:t> (NLP) </a:t>
            </a:r>
            <a:r>
              <a:rPr lang="de-DE" altLang="de-DE" dirty="0" err="1"/>
              <a:t>to</a:t>
            </a:r>
            <a:r>
              <a:rPr lang="de-DE" altLang="de-DE" dirty="0"/>
              <a:t> </a:t>
            </a:r>
            <a:r>
              <a:rPr lang="de-DE" altLang="de-DE" dirty="0" err="1"/>
              <a:t>reinforcement</a:t>
            </a:r>
            <a:r>
              <a:rPr lang="de-DE" altLang="de-DE" dirty="0"/>
              <a:t> </a:t>
            </a:r>
            <a:r>
              <a:rPr lang="de-DE" altLang="de-DE" dirty="0" err="1"/>
              <a:t>learning</a:t>
            </a:r>
            <a:r>
              <a:rPr lang="de-DE" altLang="de-DE" dirty="0"/>
              <a:t>. </a:t>
            </a:r>
            <a:r>
              <a:rPr lang="de-DE" altLang="de-DE" dirty="0" err="1"/>
              <a:t>It</a:t>
            </a:r>
            <a:r>
              <a:rPr lang="de-DE" altLang="de-DE" dirty="0"/>
              <a:t> </a:t>
            </a:r>
            <a:r>
              <a:rPr lang="de-DE" altLang="de-DE" dirty="0" err="1"/>
              <a:t>powers</a:t>
            </a:r>
            <a:r>
              <a:rPr lang="de-DE" altLang="de-DE" dirty="0"/>
              <a:t> modern AI </a:t>
            </a:r>
            <a:r>
              <a:rPr lang="de-DE" altLang="de-DE" dirty="0" err="1"/>
              <a:t>models</a:t>
            </a:r>
            <a:r>
              <a:rPr lang="de-DE" altLang="de-DE" dirty="0"/>
              <a:t> like large </a:t>
            </a:r>
            <a:r>
              <a:rPr lang="de-DE" altLang="de-DE" dirty="0" err="1"/>
              <a:t>language</a:t>
            </a:r>
            <a:r>
              <a:rPr lang="de-DE" altLang="de-DE" dirty="0"/>
              <a:t> </a:t>
            </a:r>
            <a:r>
              <a:rPr lang="de-DE" altLang="de-DE" dirty="0" err="1"/>
              <a:t>models</a:t>
            </a:r>
            <a:r>
              <a:rPr lang="de-DE" altLang="de-DE" dirty="0"/>
              <a:t> (LLMs) and </a:t>
            </a:r>
            <a:r>
              <a:rPr lang="de-DE" altLang="de-DE" dirty="0" err="1"/>
              <a:t>vision</a:t>
            </a:r>
            <a:r>
              <a:rPr lang="de-DE" altLang="de-DE" dirty="0"/>
              <a:t> </a:t>
            </a:r>
            <a:r>
              <a:rPr lang="de-DE" altLang="de-DE" dirty="0" err="1"/>
              <a:t>transformers</a:t>
            </a:r>
            <a:r>
              <a:rPr lang="de-DE" altLang="de-DE" dirty="0"/>
              <a:t> (</a:t>
            </a:r>
            <a:r>
              <a:rPr lang="de-DE" altLang="de-DE" dirty="0" err="1"/>
              <a:t>ViTs</a:t>
            </a:r>
            <a:r>
              <a:rPr lang="de-DE" altLang="de-DE" dirty="0"/>
              <a:t>).</a:t>
            </a:r>
          </a:p>
          <a:p>
            <a:pPr marL="263525" indent="-263525" fontAlgn="base">
              <a:lnSpc>
                <a:spcPct val="100000"/>
              </a:lnSpc>
              <a:buFont typeface="Arial" panose="020B0604020202020204" pitchFamily="34" charset="0"/>
              <a:buChar char="•"/>
            </a:pPr>
            <a:r>
              <a:rPr lang="de-DE" altLang="de-DE" b="1" dirty="0" err="1"/>
              <a:t>Improves</a:t>
            </a:r>
            <a:r>
              <a:rPr lang="de-DE" altLang="de-DE" b="1" dirty="0"/>
              <a:t> </a:t>
            </a:r>
            <a:r>
              <a:rPr lang="de-DE" altLang="de-DE" b="1" dirty="0" err="1"/>
              <a:t>Generalization</a:t>
            </a:r>
            <a:r>
              <a:rPr lang="de-DE" altLang="de-DE" b="1" dirty="0"/>
              <a:t>: </a:t>
            </a:r>
            <a:r>
              <a:rPr lang="de-DE" altLang="de-DE" dirty="0"/>
              <a:t>By </a:t>
            </a:r>
            <a:r>
              <a:rPr lang="de-DE" altLang="de-DE" dirty="0" err="1"/>
              <a:t>learning</a:t>
            </a:r>
            <a:r>
              <a:rPr lang="de-DE" altLang="de-DE" dirty="0"/>
              <a:t> </a:t>
            </a:r>
            <a:r>
              <a:rPr lang="de-DE" altLang="de-DE" dirty="0" err="1"/>
              <a:t>features</a:t>
            </a:r>
            <a:r>
              <a:rPr lang="de-DE" altLang="de-DE" dirty="0"/>
              <a:t> </a:t>
            </a:r>
            <a:r>
              <a:rPr lang="de-DE" altLang="de-DE" dirty="0" err="1"/>
              <a:t>directly</a:t>
            </a:r>
            <a:r>
              <a:rPr lang="de-DE" altLang="de-DE" dirty="0"/>
              <a:t> </a:t>
            </a:r>
            <a:r>
              <a:rPr lang="de-DE" altLang="de-DE" dirty="0" err="1"/>
              <a:t>from</a:t>
            </a:r>
            <a:r>
              <a:rPr lang="de-DE" altLang="de-DE" dirty="0"/>
              <a:t> </a:t>
            </a:r>
            <a:r>
              <a:rPr lang="de-DE" altLang="de-DE" dirty="0" err="1"/>
              <a:t>data</a:t>
            </a:r>
            <a:r>
              <a:rPr lang="de-DE" altLang="de-DE" dirty="0"/>
              <a:t>, </a:t>
            </a:r>
            <a:r>
              <a:rPr lang="de-DE" altLang="de-DE" dirty="0" err="1"/>
              <a:t>models</a:t>
            </a:r>
            <a:r>
              <a:rPr lang="de-DE" altLang="de-DE" dirty="0"/>
              <a:t> </a:t>
            </a:r>
            <a:r>
              <a:rPr lang="de-DE" altLang="de-DE" dirty="0" err="1"/>
              <a:t>generalize</a:t>
            </a:r>
            <a:r>
              <a:rPr lang="de-DE" altLang="de-DE" dirty="0"/>
              <a:t> </a:t>
            </a:r>
            <a:r>
              <a:rPr lang="de-DE" altLang="de-DE" dirty="0" err="1"/>
              <a:t>better</a:t>
            </a:r>
            <a:r>
              <a:rPr lang="de-DE" altLang="de-DE" dirty="0"/>
              <a:t> </a:t>
            </a:r>
            <a:r>
              <a:rPr lang="de-DE" altLang="de-DE" dirty="0" err="1"/>
              <a:t>to</a:t>
            </a:r>
            <a:r>
              <a:rPr lang="de-DE" altLang="de-DE" dirty="0"/>
              <a:t> </a:t>
            </a:r>
            <a:r>
              <a:rPr lang="de-DE" altLang="de-DE" dirty="0" err="1"/>
              <a:t>unseen</a:t>
            </a:r>
            <a:r>
              <a:rPr lang="de-DE" altLang="de-DE" dirty="0"/>
              <a:t> </a:t>
            </a:r>
            <a:r>
              <a:rPr lang="de-DE" altLang="de-DE" dirty="0" err="1"/>
              <a:t>tasks</a:t>
            </a:r>
            <a:r>
              <a:rPr lang="de-DE" altLang="de-DE" dirty="0"/>
              <a:t> and </a:t>
            </a:r>
            <a:r>
              <a:rPr lang="de-DE" altLang="de-DE" dirty="0" err="1"/>
              <a:t>domains</a:t>
            </a:r>
            <a:r>
              <a:rPr lang="de-DE" altLang="de-DE" dirty="0"/>
              <a:t>, </a:t>
            </a:r>
            <a:r>
              <a:rPr lang="de-DE" altLang="de-DE" dirty="0" err="1"/>
              <a:t>which</a:t>
            </a:r>
            <a:r>
              <a:rPr lang="de-DE" altLang="de-DE" dirty="0"/>
              <a:t> </a:t>
            </a:r>
            <a:r>
              <a:rPr lang="de-DE" altLang="de-DE" dirty="0" err="1"/>
              <a:t>is</a:t>
            </a:r>
            <a:r>
              <a:rPr lang="de-DE" altLang="de-DE" dirty="0"/>
              <a:t> </a:t>
            </a:r>
            <a:r>
              <a:rPr lang="de-DE" altLang="de-DE" dirty="0" err="1"/>
              <a:t>critical</a:t>
            </a:r>
            <a:r>
              <a:rPr lang="de-DE" altLang="de-DE" dirty="0"/>
              <a:t> </a:t>
            </a:r>
            <a:r>
              <a:rPr lang="de-DE" altLang="de-DE" dirty="0" err="1"/>
              <a:t>for</a:t>
            </a:r>
            <a:r>
              <a:rPr lang="de-DE" altLang="de-DE" dirty="0"/>
              <a:t> </a:t>
            </a:r>
            <a:r>
              <a:rPr lang="de-DE" altLang="de-DE" dirty="0" err="1"/>
              <a:t>applications</a:t>
            </a:r>
            <a:r>
              <a:rPr lang="de-DE" altLang="de-DE" dirty="0"/>
              <a:t> like </a:t>
            </a:r>
            <a:r>
              <a:rPr lang="de-DE" altLang="de-DE" dirty="0" err="1"/>
              <a:t>healthcare</a:t>
            </a:r>
            <a:r>
              <a:rPr lang="de-DE" altLang="de-DE" dirty="0"/>
              <a:t>, </a:t>
            </a:r>
            <a:r>
              <a:rPr lang="de-DE" altLang="de-DE" dirty="0" err="1"/>
              <a:t>robotics</a:t>
            </a:r>
            <a:r>
              <a:rPr lang="de-DE" altLang="de-DE" dirty="0"/>
              <a:t>, and </a:t>
            </a:r>
            <a:r>
              <a:rPr lang="de-DE" altLang="de-DE" dirty="0" err="1"/>
              <a:t>autonomous</a:t>
            </a:r>
            <a:r>
              <a:rPr lang="de-DE" altLang="de-DE" dirty="0"/>
              <a:t> </a:t>
            </a:r>
            <a:r>
              <a:rPr lang="de-DE" altLang="de-DE" dirty="0" err="1"/>
              <a:t>vehicles</a:t>
            </a:r>
            <a:r>
              <a:rPr lang="de-DE" altLang="de-DE" dirty="0"/>
              <a:t> </a:t>
            </a:r>
          </a:p>
          <a:p>
            <a:pPr marL="263525" indent="-263525" fontAlgn="base">
              <a:lnSpc>
                <a:spcPct val="100000"/>
              </a:lnSpc>
              <a:buFont typeface="Arial" panose="020B0604020202020204" pitchFamily="34" charset="0"/>
              <a:buChar char="•"/>
            </a:pPr>
            <a:r>
              <a:rPr lang="de-DE" altLang="de-DE" b="1" dirty="0"/>
              <a:t>Still </a:t>
            </a:r>
            <a:r>
              <a:rPr lang="de-DE" altLang="de-DE" b="1" dirty="0" err="1"/>
              <a:t>important</a:t>
            </a:r>
            <a:endParaRPr lang="de-DE" altLang="de-DE" b="1" dirty="0"/>
          </a:p>
          <a:p>
            <a:pPr marL="263525" indent="-263525" fontAlgn="base">
              <a:lnSpc>
                <a:spcPct val="100000"/>
              </a:lnSpc>
              <a:buFont typeface="Arial" panose="020B0604020202020204" pitchFamily="34" charset="0"/>
              <a:buChar char="•"/>
            </a:pPr>
            <a:r>
              <a:rPr lang="de-DE" altLang="de-DE" b="1" dirty="0"/>
              <a:t>Future </a:t>
            </a:r>
            <a:r>
              <a:rPr lang="de-DE" altLang="de-DE" b="1" dirty="0" err="1"/>
              <a:t>Possibilities</a:t>
            </a:r>
            <a:endParaRPr lang="de-DE" altLang="de-DE" b="1" dirty="0"/>
          </a:p>
          <a:p>
            <a:pPr marL="263525" indent="-263525">
              <a:buFont typeface="Arial" panose="020B0604020202020204" pitchFamily="34" charset="0"/>
              <a:buChar char="•"/>
            </a:pPr>
            <a:endParaRPr lang="en-US" dirty="0"/>
          </a:p>
        </p:txBody>
      </p:sp>
      <p:sp>
        <p:nvSpPr>
          <p:cNvPr id="4" name="Date Placeholder 3">
            <a:extLst>
              <a:ext uri="{FF2B5EF4-FFF2-40B4-BE49-F238E27FC236}">
                <a16:creationId xmlns:a16="http://schemas.microsoft.com/office/drawing/2014/main" id="{D512521F-F223-C473-9B94-E84549AD08F2}"/>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1912C0B2-3510-DD9E-6277-8D9C10D90F41}"/>
              </a:ext>
            </a:extLst>
          </p:cNvPr>
          <p:cNvSpPr>
            <a:spLocks noGrp="1"/>
          </p:cNvSpPr>
          <p:nvPr>
            <p:ph type="sldNum" sz="quarter" idx="12"/>
          </p:nvPr>
        </p:nvSpPr>
        <p:spPr/>
        <p:txBody>
          <a:bodyPr/>
          <a:lstStyle/>
          <a:p>
            <a:pPr rtl="0"/>
            <a:fld id="{B5CEABB6-07DC-46E8-9B57-56EC44A396E5}" type="slidenum">
              <a:rPr lang="de-DE" noProof="0" smtClean="0"/>
              <a:pPr rtl="0"/>
              <a:t>37</a:t>
            </a:fld>
            <a:endParaRPr lang="de-DE" noProof="0"/>
          </a:p>
        </p:txBody>
      </p:sp>
    </p:spTree>
    <p:extLst>
      <p:ext uri="{BB962C8B-B14F-4D97-AF65-F5344CB8AC3E}">
        <p14:creationId xmlns:p14="http://schemas.microsoft.com/office/powerpoint/2010/main" val="3258386462"/>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08DC49D-9588-67F9-21EE-777AB3B9A3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E09A199-0DB2-66E5-DB34-38EA6BA77480}"/>
              </a:ext>
            </a:extLst>
          </p:cNvPr>
          <p:cNvSpPr>
            <a:spLocks noGrp="1"/>
          </p:cNvSpPr>
          <p:nvPr>
            <p:ph type="title"/>
          </p:nvPr>
        </p:nvSpPr>
        <p:spPr/>
        <p:txBody>
          <a:bodyPr>
            <a:normAutofit/>
          </a:bodyPr>
          <a:lstStyle/>
          <a:p>
            <a:r>
              <a:rPr lang="en-US" dirty="0"/>
              <a:t>Discussion</a:t>
            </a:r>
            <a:br>
              <a:rPr lang="en-US" dirty="0"/>
            </a:br>
            <a:endParaRPr lang="en-US" dirty="0"/>
          </a:p>
        </p:txBody>
      </p:sp>
      <p:sp>
        <p:nvSpPr>
          <p:cNvPr id="3" name="Content Placeholder 2">
            <a:extLst>
              <a:ext uri="{FF2B5EF4-FFF2-40B4-BE49-F238E27FC236}">
                <a16:creationId xmlns:a16="http://schemas.microsoft.com/office/drawing/2014/main" id="{2DF85C33-5D8C-5202-4F57-EFF7ADF48E9D}"/>
              </a:ext>
            </a:extLst>
          </p:cNvPr>
          <p:cNvSpPr>
            <a:spLocks noGrp="1"/>
          </p:cNvSpPr>
          <p:nvPr>
            <p:ph idx="1"/>
          </p:nvPr>
        </p:nvSpPr>
        <p:spPr/>
        <p:txBody>
          <a:bodyPr/>
          <a:lstStyle/>
          <a:p>
            <a:pPr marL="263525" indent="-263525">
              <a:buFont typeface="Arial" panose="020B0604020202020204" pitchFamily="34" charset="0"/>
              <a:buChar char="•"/>
            </a:pPr>
            <a:r>
              <a:rPr lang="en-US" dirty="0"/>
              <a:t>Do </a:t>
            </a:r>
          </a:p>
          <a:p>
            <a:pPr marL="263525" indent="-263525">
              <a:buFont typeface="Arial" panose="020B0604020202020204" pitchFamily="34" charset="0"/>
              <a:buChar char="•"/>
            </a:pPr>
            <a:endParaRPr lang="en-US" dirty="0"/>
          </a:p>
        </p:txBody>
      </p:sp>
      <p:sp>
        <p:nvSpPr>
          <p:cNvPr id="4" name="Date Placeholder 3">
            <a:extLst>
              <a:ext uri="{FF2B5EF4-FFF2-40B4-BE49-F238E27FC236}">
                <a16:creationId xmlns:a16="http://schemas.microsoft.com/office/drawing/2014/main" id="{D512521F-F223-C473-9B94-E84549AD08F2}"/>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1912C0B2-3510-DD9E-6277-8D9C10D90F41}"/>
              </a:ext>
            </a:extLst>
          </p:cNvPr>
          <p:cNvSpPr>
            <a:spLocks noGrp="1"/>
          </p:cNvSpPr>
          <p:nvPr>
            <p:ph type="sldNum" sz="quarter" idx="12"/>
          </p:nvPr>
        </p:nvSpPr>
        <p:spPr/>
        <p:txBody>
          <a:bodyPr/>
          <a:lstStyle/>
          <a:p>
            <a:pPr rtl="0"/>
            <a:fld id="{B5CEABB6-07DC-46E8-9B57-56EC44A396E5}" type="slidenum">
              <a:rPr lang="de-DE" noProof="0" smtClean="0"/>
              <a:pPr rtl="0"/>
              <a:t>38</a:t>
            </a:fld>
            <a:endParaRPr lang="de-DE" noProof="0"/>
          </a:p>
        </p:txBody>
      </p:sp>
    </p:spTree>
    <p:extLst>
      <p:ext uri="{BB962C8B-B14F-4D97-AF65-F5344CB8AC3E}">
        <p14:creationId xmlns:p14="http://schemas.microsoft.com/office/powerpoint/2010/main" val="324245835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D9D988-D4B1-545E-D528-6F09276714BB}"/>
              </a:ext>
            </a:extLst>
          </p:cNvPr>
          <p:cNvSpPr>
            <a:spLocks noGrp="1"/>
          </p:cNvSpPr>
          <p:nvPr>
            <p:ph type="title"/>
          </p:nvPr>
        </p:nvSpPr>
        <p:spPr/>
        <p:txBody>
          <a:bodyPr/>
          <a:lstStyle/>
          <a:p>
            <a:r>
              <a:rPr lang="en-US" dirty="0"/>
              <a:t>References</a:t>
            </a:r>
          </a:p>
        </p:txBody>
      </p:sp>
      <p:sp>
        <p:nvSpPr>
          <p:cNvPr id="3" name="Content Placeholder 2">
            <a:extLst>
              <a:ext uri="{FF2B5EF4-FFF2-40B4-BE49-F238E27FC236}">
                <a16:creationId xmlns:a16="http://schemas.microsoft.com/office/drawing/2014/main" id="{8E3AE262-2427-A35E-25C2-89D0532FB448}"/>
              </a:ext>
            </a:extLst>
          </p:cNvPr>
          <p:cNvSpPr>
            <a:spLocks noGrp="1"/>
          </p:cNvSpPr>
          <p:nvPr>
            <p:ph idx="1"/>
          </p:nvPr>
        </p:nvSpPr>
        <p:spPr/>
        <p:txBody>
          <a:bodyPr/>
          <a:lstStyle/>
          <a:p>
            <a:endParaRPr lang="en-US"/>
          </a:p>
        </p:txBody>
      </p:sp>
      <p:sp>
        <p:nvSpPr>
          <p:cNvPr id="4" name="Date Placeholder 3">
            <a:extLst>
              <a:ext uri="{FF2B5EF4-FFF2-40B4-BE49-F238E27FC236}">
                <a16:creationId xmlns:a16="http://schemas.microsoft.com/office/drawing/2014/main" id="{EACDFC4A-443B-DE0A-77F0-0EEDE17FD08D}"/>
              </a:ext>
            </a:extLst>
          </p:cNvPr>
          <p:cNvSpPr>
            <a:spLocks noGrp="1"/>
          </p:cNvSpPr>
          <p:nvPr>
            <p:ph type="dt" sz="half" idx="10"/>
          </p:nvPr>
        </p:nvSpPr>
        <p:spPr/>
        <p:txBody>
          <a:bodyPr/>
          <a:lstStyle/>
          <a:p>
            <a:pPr rtl="0"/>
            <a:r>
              <a:rPr lang="de-DE" noProof="0"/>
              <a:t>20.12.2024</a:t>
            </a:r>
          </a:p>
        </p:txBody>
      </p:sp>
      <p:sp>
        <p:nvSpPr>
          <p:cNvPr id="5" name="Slide Number Placeholder 4">
            <a:extLst>
              <a:ext uri="{FF2B5EF4-FFF2-40B4-BE49-F238E27FC236}">
                <a16:creationId xmlns:a16="http://schemas.microsoft.com/office/drawing/2014/main" id="{B44A0407-804D-FCF9-1C29-FF04D9422EDF}"/>
              </a:ext>
            </a:extLst>
          </p:cNvPr>
          <p:cNvSpPr>
            <a:spLocks noGrp="1"/>
          </p:cNvSpPr>
          <p:nvPr>
            <p:ph type="sldNum" sz="quarter" idx="12"/>
          </p:nvPr>
        </p:nvSpPr>
        <p:spPr/>
        <p:txBody>
          <a:bodyPr/>
          <a:lstStyle/>
          <a:p>
            <a:pPr rtl="0"/>
            <a:fld id="{B5CEABB6-07DC-46E8-9B57-56EC44A396E5}" type="slidenum">
              <a:rPr lang="de-DE" noProof="0" smtClean="0"/>
              <a:pPr rtl="0"/>
              <a:t>39</a:t>
            </a:fld>
            <a:endParaRPr lang="de-DE" noProof="0"/>
          </a:p>
        </p:txBody>
      </p:sp>
    </p:spTree>
    <p:extLst>
      <p:ext uri="{BB962C8B-B14F-4D97-AF65-F5344CB8AC3E}">
        <p14:creationId xmlns:p14="http://schemas.microsoft.com/office/powerpoint/2010/main" val="356122262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C33BF9DD-8A45-4EEE-B231-0A14D322E5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itle 8">
            <a:extLst>
              <a:ext uri="{FF2B5EF4-FFF2-40B4-BE49-F238E27FC236}">
                <a16:creationId xmlns:a16="http://schemas.microsoft.com/office/drawing/2014/main" id="{8B20489B-80BD-BA01-CF3B-061DC856587A}"/>
              </a:ext>
            </a:extLst>
          </p:cNvPr>
          <p:cNvSpPr>
            <a:spLocks noGrp="1"/>
          </p:cNvSpPr>
          <p:nvPr>
            <p:ph type="title"/>
          </p:nvPr>
        </p:nvSpPr>
        <p:spPr>
          <a:xfrm>
            <a:off x="4708550" y="634946"/>
            <a:ext cx="6574972" cy="1450757"/>
          </a:xfrm>
        </p:spPr>
        <p:txBody>
          <a:bodyPr>
            <a:normAutofit/>
          </a:bodyPr>
          <a:lstStyle/>
          <a:p>
            <a:r>
              <a:rPr lang="en-US" b="1" dirty="0"/>
              <a:t>What is Representation Learning?</a:t>
            </a:r>
            <a:endParaRPr lang="en-US" dirty="0"/>
          </a:p>
        </p:txBody>
      </p:sp>
      <p:pic>
        <p:nvPicPr>
          <p:cNvPr id="14" name="Picture 13">
            <a:extLst>
              <a:ext uri="{FF2B5EF4-FFF2-40B4-BE49-F238E27FC236}">
                <a16:creationId xmlns:a16="http://schemas.microsoft.com/office/drawing/2014/main" id="{2147AE43-ADFE-AE5A-D9C4-35998D34926C}"/>
              </a:ext>
            </a:extLst>
          </p:cNvPr>
          <p:cNvPicPr>
            <a:picLocks noChangeAspect="1"/>
          </p:cNvPicPr>
          <p:nvPr/>
        </p:nvPicPr>
        <p:blipFill>
          <a:blip r:embed="rId3"/>
          <a:srcRect l="4581" r="3061" b="4"/>
          <a:stretch/>
        </p:blipFill>
        <p:spPr>
          <a:xfrm>
            <a:off x="526508" y="1258713"/>
            <a:ext cx="4080215" cy="4517402"/>
          </a:xfrm>
          <a:prstGeom prst="rect">
            <a:avLst/>
          </a:prstGeom>
        </p:spPr>
      </p:pic>
      <p:cxnSp>
        <p:nvCxnSpPr>
          <p:cNvPr id="34" name="Straight Connector 33">
            <a:extLst>
              <a:ext uri="{FF2B5EF4-FFF2-40B4-BE49-F238E27FC236}">
                <a16:creationId xmlns:a16="http://schemas.microsoft.com/office/drawing/2014/main" id="{9020DCC9-F851-4562-BB20-1AB3C51BFD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74770" y="2086188"/>
            <a:ext cx="6089768"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12" name="Rectangle 1">
            <a:extLst>
              <a:ext uri="{FF2B5EF4-FFF2-40B4-BE49-F238E27FC236}">
                <a16:creationId xmlns:a16="http://schemas.microsoft.com/office/drawing/2014/main" id="{98B80A4E-5E69-6388-84E9-F241D50A8690}"/>
              </a:ext>
            </a:extLst>
          </p:cNvPr>
          <p:cNvSpPr>
            <a:spLocks noGrp="1" noChangeArrowheads="1"/>
          </p:cNvSpPr>
          <p:nvPr>
            <p:ph idx="1"/>
          </p:nvPr>
        </p:nvSpPr>
        <p:spPr bwMode="auto">
          <a:xfrm>
            <a:off x="4708548" y="2198914"/>
            <a:ext cx="6574973" cy="367018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eaLnBrk="0" fontAlgn="base" hangingPunct="0">
              <a:spcBef>
                <a:spcPct val="0"/>
              </a:spcBef>
              <a:spcAft>
                <a:spcPts val="600"/>
              </a:spcAft>
              <a:buClrTx/>
              <a:buSzTx/>
              <a:buFont typeface="Wingdings" panose="05000000000000000000" pitchFamily="2" charset="2"/>
              <a:buChar char="Ø"/>
            </a:pPr>
            <a:r>
              <a:rPr lang="en-US" altLang="de-DE" dirty="0">
                <a:latin typeface="Arial" panose="020B0604020202020204" pitchFamily="34" charset="0"/>
                <a:cs typeface="Arial" panose="020B0604020202020204" pitchFamily="34" charset="0"/>
              </a:rPr>
              <a:t>Everywhere in ML: with every training objective a representation is learned as a side effect </a:t>
            </a:r>
          </a:p>
          <a:p>
            <a:pPr eaLnBrk="0" fontAlgn="base" hangingPunct="0">
              <a:spcBef>
                <a:spcPct val="0"/>
              </a:spcBef>
              <a:spcAft>
                <a:spcPts val="600"/>
              </a:spcAft>
              <a:buClrTx/>
              <a:buSzTx/>
              <a:buFont typeface="Wingdings" panose="05000000000000000000" pitchFamily="2" charset="2"/>
              <a:buChar char="Ø"/>
            </a:pPr>
            <a:r>
              <a:rPr lang="en-US" altLang="de-DE" dirty="0">
                <a:latin typeface="Arial" panose="020B0604020202020204" pitchFamily="34" charset="0"/>
                <a:cs typeface="Arial" panose="020B0604020202020204" pitchFamily="34" charset="0"/>
              </a:rPr>
              <a:t>focused on finding most efficient data representation        for a given task</a:t>
            </a:r>
          </a:p>
          <a:p>
            <a:pPr marL="0" indent="0" eaLnBrk="0" fontAlgn="base" hangingPunct="0">
              <a:spcBef>
                <a:spcPct val="0"/>
              </a:spcBef>
              <a:spcAft>
                <a:spcPts val="600"/>
              </a:spcAft>
              <a:buClrTx/>
              <a:buSzTx/>
              <a:buNone/>
            </a:pPr>
            <a:endParaRPr kumimoji="0" lang="en-US" altLang="de-DE" i="0" u="none" strike="noStrike" cap="none" normalizeH="0" baseline="0" dirty="0">
              <a:ln>
                <a:noFill/>
              </a:ln>
              <a:effectLst/>
              <a:latin typeface="Arial" panose="020B0604020202020204" pitchFamily="34" charset="0"/>
              <a:cs typeface="Arial" panose="020B0604020202020204" pitchFamily="34" charset="0"/>
            </a:endParaRPr>
          </a:p>
          <a:p>
            <a:pPr marL="0" marR="0" lvl="0" indent="0" defTabSz="914400" rtl="0" eaLnBrk="0" fontAlgn="base" latinLnBrk="0" hangingPunct="0">
              <a:spcBef>
                <a:spcPct val="0"/>
              </a:spcBef>
              <a:spcAft>
                <a:spcPts val="600"/>
              </a:spcAft>
              <a:buClrTx/>
              <a:buSzTx/>
              <a:buNone/>
              <a:tabLst/>
            </a:pPr>
            <a:r>
              <a:rPr kumimoji="0" lang="en-US" altLang="de-DE" b="1" i="0" u="none" strike="noStrike" cap="none" normalizeH="0" baseline="0" dirty="0">
                <a:ln>
                  <a:noFill/>
                </a:ln>
                <a:effectLst/>
                <a:latin typeface="Arial" panose="020B0604020202020204" pitchFamily="34" charset="0"/>
                <a:cs typeface="Arial" panose="020B0604020202020204" pitchFamily="34" charset="0"/>
              </a:rPr>
              <a:t>Why is it Important? </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de-DE" i="0" u="none" strike="noStrike" cap="none" normalizeH="0" baseline="0" dirty="0">
                <a:ln>
                  <a:noFill/>
                </a:ln>
                <a:effectLst/>
                <a:latin typeface="Arial" panose="020B0604020202020204" pitchFamily="34" charset="0"/>
                <a:cs typeface="Arial" panose="020B0604020202020204" pitchFamily="34" charset="0"/>
                <a:sym typeface="Wingdings" panose="05000000000000000000" pitchFamily="2" charset="2"/>
              </a:rPr>
              <a:t> replaced manual </a:t>
            </a:r>
            <a:r>
              <a:rPr lang="en-US" altLang="de-DE" dirty="0">
                <a:latin typeface="Arial" panose="020B0604020202020204" pitchFamily="34" charset="0"/>
                <a:cs typeface="Arial" panose="020B0604020202020204" pitchFamily="34" charset="0"/>
                <a:sym typeface="Wingdings" panose="05000000000000000000" pitchFamily="2" charset="2"/>
              </a:rPr>
              <a:t>f</a:t>
            </a:r>
            <a:r>
              <a:rPr kumimoji="0" lang="en-US" altLang="de-DE" i="0" u="none" strike="noStrike" cap="none" normalizeH="0" baseline="0" dirty="0">
                <a:ln>
                  <a:noFill/>
                </a:ln>
                <a:effectLst/>
                <a:latin typeface="Arial" panose="020B0604020202020204" pitchFamily="34" charset="0"/>
                <a:cs typeface="Arial" panose="020B0604020202020204" pitchFamily="34" charset="0"/>
                <a:sym typeface="Wingdings" panose="05000000000000000000" pitchFamily="2" charset="2"/>
              </a:rPr>
              <a:t>eature engineering</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lang="en-US" altLang="de-DE" dirty="0">
                <a:latin typeface="Arial" panose="020B0604020202020204" pitchFamily="34" charset="0"/>
                <a:cs typeface="Arial" panose="020B0604020202020204" pitchFamily="34" charset="0"/>
                <a:sym typeface="Wingdings" panose="05000000000000000000" pitchFamily="2" charset="2"/>
              </a:rPr>
              <a:t>Optimized deep learning processes (e.g. faster, deeper, fewer dimensions in model)</a:t>
            </a: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kumimoji="0" lang="en-US" altLang="de-DE" i="0" u="none" strike="noStrike" cap="none" normalizeH="0" baseline="0" dirty="0">
                <a:ln>
                  <a:noFill/>
                </a:ln>
                <a:effectLst/>
                <a:latin typeface="Arial" panose="020B0604020202020204" pitchFamily="34" charset="0"/>
                <a:cs typeface="Arial" panose="020B0604020202020204" pitchFamily="34" charset="0"/>
                <a:sym typeface="Wingdings" panose="05000000000000000000" pitchFamily="2" charset="2"/>
              </a:rPr>
              <a:t>Facilitates training with large, unlabeled datasets </a:t>
            </a:r>
            <a:endParaRPr kumimoji="0" lang="en-US" altLang="de-DE" i="0" u="none" strike="noStrike" cap="none" normalizeH="0" baseline="0" dirty="0">
              <a:ln>
                <a:noFill/>
              </a:ln>
              <a:effectLst/>
              <a:latin typeface="Arial" panose="020B0604020202020204" pitchFamily="34" charset="0"/>
              <a:cs typeface="Arial" panose="020B0604020202020204" pitchFamily="34" charset="0"/>
            </a:endParaRPr>
          </a:p>
        </p:txBody>
      </p:sp>
      <p:sp>
        <p:nvSpPr>
          <p:cNvPr id="35" name="Rectangle 34">
            <a:extLst>
              <a:ext uri="{FF2B5EF4-FFF2-40B4-BE49-F238E27FC236}">
                <a16:creationId xmlns:a16="http://schemas.microsoft.com/office/drawing/2014/main" id="{D5FBCAC9-BD8B-4F3B-AD74-EF37D42113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36" name="Rectangle 35">
            <a:extLst>
              <a:ext uri="{FF2B5EF4-FFF2-40B4-BE49-F238E27FC236}">
                <a16:creationId xmlns:a16="http://schemas.microsoft.com/office/drawing/2014/main" id="{9556C5A8-AD7E-4CE7-87BE-9EA3B5E178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6" name="Datumsplatzhalter 5">
            <a:extLst>
              <a:ext uri="{FF2B5EF4-FFF2-40B4-BE49-F238E27FC236}">
                <a16:creationId xmlns:a16="http://schemas.microsoft.com/office/drawing/2014/main" id="{B69DF042-37C5-4E09-AA4C-AA66649C9533}"/>
              </a:ext>
            </a:extLst>
          </p:cNvPr>
          <p:cNvSpPr>
            <a:spLocks noGrp="1"/>
          </p:cNvSpPr>
          <p:nvPr>
            <p:ph type="dt" sz="half" idx="10"/>
          </p:nvPr>
        </p:nvSpPr>
        <p:spPr>
          <a:xfrm>
            <a:off x="1097280" y="6459785"/>
            <a:ext cx="2472271" cy="365125"/>
          </a:xfrm>
        </p:spPr>
        <p:txBody>
          <a:bodyPr rtlCol="0">
            <a:normAutofit/>
          </a:bodyPr>
          <a:lstStyle/>
          <a:p>
            <a:pPr rtl="0">
              <a:spcAft>
                <a:spcPts val="600"/>
              </a:spcAft>
            </a:pPr>
            <a:r>
              <a:rPr lang="de-DE"/>
              <a:t>20.12.2024</a:t>
            </a:r>
          </a:p>
        </p:txBody>
      </p:sp>
      <p:sp>
        <p:nvSpPr>
          <p:cNvPr id="7" name="Slide Number Placeholder 6">
            <a:extLst>
              <a:ext uri="{FF2B5EF4-FFF2-40B4-BE49-F238E27FC236}">
                <a16:creationId xmlns:a16="http://schemas.microsoft.com/office/drawing/2014/main" id="{20C4CBED-2E8D-DCEB-5577-193EBADCE9F6}"/>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4</a:t>
            </a:fld>
            <a:endParaRPr lang="de-DE" noProof="0"/>
          </a:p>
        </p:txBody>
      </p:sp>
      <p:pic>
        <p:nvPicPr>
          <p:cNvPr id="3" name="Grafik 2">
            <a:extLst>
              <a:ext uri="{FF2B5EF4-FFF2-40B4-BE49-F238E27FC236}">
                <a16:creationId xmlns:a16="http://schemas.microsoft.com/office/drawing/2014/main" id="{24BE76F7-3C55-4370-8F3C-92F024FA82AE}"/>
              </a:ext>
            </a:extLst>
          </p:cNvPr>
          <p:cNvPicPr>
            <a:picLocks noChangeAspect="1"/>
          </p:cNvPicPr>
          <p:nvPr/>
        </p:nvPicPr>
        <p:blipFill>
          <a:blip r:embed="rId4"/>
          <a:stretch>
            <a:fillRect/>
          </a:stretch>
        </p:blipFill>
        <p:spPr>
          <a:xfrm rot="1198606">
            <a:off x="10140632" y="2960825"/>
            <a:ext cx="1706571" cy="1706571"/>
          </a:xfrm>
          <a:prstGeom prst="rect">
            <a:avLst/>
          </a:prstGeom>
        </p:spPr>
      </p:pic>
    </p:spTree>
    <p:extLst>
      <p:ext uri="{BB962C8B-B14F-4D97-AF65-F5344CB8AC3E}">
        <p14:creationId xmlns:p14="http://schemas.microsoft.com/office/powerpoint/2010/main" val="224349499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39F4F8E6-B3DE-C625-747A-E25C14AC1DC3}"/>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99978403-DCC0-A422-BAE4-76EEB0351CF9}"/>
              </a:ext>
            </a:extLst>
          </p:cNvPr>
          <p:cNvSpPr>
            <a:spLocks noGrp="1"/>
          </p:cNvSpPr>
          <p:nvPr>
            <p:ph type="title"/>
          </p:nvPr>
        </p:nvSpPr>
        <p:spPr>
          <a:xfrm>
            <a:off x="1097280" y="286603"/>
            <a:ext cx="10058400" cy="1450757"/>
          </a:xfrm>
        </p:spPr>
        <p:txBody>
          <a:bodyPr>
            <a:normAutofit/>
          </a:bodyPr>
          <a:lstStyle/>
          <a:p>
            <a:r>
              <a:rPr lang="en-US" sz="4800" b="1" dirty="0"/>
              <a:t>Deep Learning and Representations</a:t>
            </a:r>
          </a:p>
        </p:txBody>
      </p:sp>
      <p:sp>
        <p:nvSpPr>
          <p:cNvPr id="12" name="Rectangle 1">
            <a:extLst>
              <a:ext uri="{FF2B5EF4-FFF2-40B4-BE49-F238E27FC236}">
                <a16:creationId xmlns:a16="http://schemas.microsoft.com/office/drawing/2014/main" id="{9F7783BD-3ED6-8200-5BD5-FD290D50D265}"/>
              </a:ext>
            </a:extLst>
          </p:cNvPr>
          <p:cNvSpPr>
            <a:spLocks noGrp="1" noChangeArrowheads="1"/>
          </p:cNvSpPr>
          <p:nvPr>
            <p:ph idx="1"/>
          </p:nvPr>
        </p:nvSpPr>
        <p:spPr bwMode="auto">
          <a:xfrm>
            <a:off x="911972" y="1828480"/>
            <a:ext cx="6696526" cy="4148987"/>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marL="285750" indent="-285750" rtl="0">
              <a:buFont typeface="Arial" panose="020B0604020202020204" pitchFamily="34" charset="0"/>
              <a:buChar char="•"/>
            </a:pPr>
            <a:r>
              <a:rPr lang="en-US" sz="2000" dirty="0">
                <a:solidFill>
                  <a:schemeClr val="tx1"/>
                </a:solidFill>
              </a:rPr>
              <a:t>Lower layers learn simple patterns (e.g., edges in images)</a:t>
            </a:r>
          </a:p>
          <a:p>
            <a:pPr marL="285750" indent="-285750" rtl="0">
              <a:buFont typeface="Arial" panose="020B0604020202020204" pitchFamily="34" charset="0"/>
              <a:buChar char="•"/>
            </a:pPr>
            <a:r>
              <a:rPr lang="en-US" sz="2000" dirty="0">
                <a:solidFill>
                  <a:schemeClr val="tx1"/>
                </a:solidFill>
              </a:rPr>
              <a:t>Higher layers capture complex concepts (e.g., object parts)</a:t>
            </a:r>
          </a:p>
          <a:p>
            <a:pPr marL="285750" indent="-285750" rtl="0">
              <a:buFont typeface="Arial" panose="020B0604020202020204" pitchFamily="34" charset="0"/>
              <a:buChar char="•"/>
            </a:pPr>
            <a:endParaRPr lang="en-US" sz="2000" dirty="0">
              <a:solidFill>
                <a:schemeClr val="tx1"/>
              </a:solidFill>
            </a:endParaRPr>
          </a:p>
          <a:p>
            <a:pPr rtl="0"/>
            <a:r>
              <a:rPr lang="en-US" sz="2000" dirty="0">
                <a:solidFill>
                  <a:schemeClr val="tx1"/>
                </a:solidFill>
                <a:sym typeface="Wingdings" panose="05000000000000000000" pitchFamily="2" charset="2"/>
              </a:rPr>
              <a:t>        </a:t>
            </a:r>
            <a:r>
              <a:rPr lang="en-US" sz="2000" dirty="0">
                <a:solidFill>
                  <a:schemeClr val="tx1"/>
                </a:solidFill>
              </a:rPr>
              <a:t>each layer of a neural network refines the data</a:t>
            </a:r>
            <a:r>
              <a:rPr lang="en-US" dirty="0">
                <a:solidFill>
                  <a:schemeClr val="tx1"/>
                </a:solidFill>
              </a:rPr>
              <a:t>     	</a:t>
            </a:r>
            <a:r>
              <a:rPr lang="en-US" sz="2000" dirty="0">
                <a:solidFill>
                  <a:schemeClr val="tx1"/>
                </a:solidFill>
              </a:rPr>
              <a:t>representation from simple to complex</a:t>
            </a:r>
          </a:p>
          <a:p>
            <a:pPr marL="358775" indent="-90488" rtl="0"/>
            <a:r>
              <a:rPr lang="en-US" sz="2000" dirty="0">
                <a:solidFill>
                  <a:schemeClr val="tx1"/>
                </a:solidFill>
                <a:sym typeface="Wingdings" panose="05000000000000000000" pitchFamily="2" charset="2"/>
              </a:rPr>
              <a:t> </a:t>
            </a:r>
            <a:r>
              <a:rPr lang="en-US" sz="2000" dirty="0">
                <a:solidFill>
                  <a:schemeClr val="tx1"/>
                </a:solidFill>
              </a:rPr>
              <a:t>each layer has a feature vector as its output</a:t>
            </a:r>
            <a:endParaRPr lang="en-US" dirty="0">
              <a:solidFill>
                <a:schemeClr val="tx1"/>
              </a:solidFill>
            </a:endParaRPr>
          </a:p>
          <a:p>
            <a:pPr rtl="0"/>
            <a:endParaRPr lang="de-DE" dirty="0">
              <a:solidFill>
                <a:schemeClr val="tx1"/>
              </a:solidFill>
            </a:endParaRPr>
          </a:p>
          <a:p>
            <a:pPr marL="0" indent="0" eaLnBrk="0" fontAlgn="base" hangingPunct="0">
              <a:spcBef>
                <a:spcPct val="0"/>
              </a:spcBef>
              <a:spcAft>
                <a:spcPts val="600"/>
              </a:spcAft>
              <a:buClrTx/>
              <a:buSzTx/>
              <a:buNone/>
            </a:pPr>
            <a:endParaRPr kumimoji="0" lang="en-US" altLang="de-DE" i="0" u="none" strike="noStrike" cap="none" normalizeH="0" baseline="0" dirty="0">
              <a:ln>
                <a:noFill/>
              </a:ln>
              <a:effectLst/>
              <a:latin typeface="Arial" panose="020B0604020202020204" pitchFamily="34" charset="0"/>
              <a:cs typeface="Arial" panose="020B0604020202020204" pitchFamily="34" charset="0"/>
            </a:endParaRPr>
          </a:p>
        </p:txBody>
      </p:sp>
      <p:sp>
        <p:nvSpPr>
          <p:cNvPr id="6" name="Datumsplatzhalter 5">
            <a:extLst>
              <a:ext uri="{FF2B5EF4-FFF2-40B4-BE49-F238E27FC236}">
                <a16:creationId xmlns:a16="http://schemas.microsoft.com/office/drawing/2014/main" id="{FE79A112-5EE5-5AEF-87FD-7FE1FE51693A}"/>
              </a:ext>
            </a:extLst>
          </p:cNvPr>
          <p:cNvSpPr>
            <a:spLocks noGrp="1"/>
          </p:cNvSpPr>
          <p:nvPr>
            <p:ph type="dt" sz="half" idx="10"/>
          </p:nvPr>
        </p:nvSpPr>
        <p:spPr>
          <a:xfrm>
            <a:off x="1097280" y="6459785"/>
            <a:ext cx="2472271" cy="365125"/>
          </a:xfrm>
        </p:spPr>
        <p:txBody>
          <a:bodyPr rtlCol="0">
            <a:normAutofit/>
          </a:bodyPr>
          <a:lstStyle/>
          <a:p>
            <a:pPr rtl="0">
              <a:spcAft>
                <a:spcPts val="600"/>
              </a:spcAft>
            </a:pPr>
            <a:r>
              <a:rPr lang="de-DE"/>
              <a:t>20.12.2024</a:t>
            </a:r>
          </a:p>
        </p:txBody>
      </p:sp>
      <p:sp>
        <p:nvSpPr>
          <p:cNvPr id="7" name="Slide Number Placeholder 6">
            <a:extLst>
              <a:ext uri="{FF2B5EF4-FFF2-40B4-BE49-F238E27FC236}">
                <a16:creationId xmlns:a16="http://schemas.microsoft.com/office/drawing/2014/main" id="{C3645864-F149-D15A-BBAA-A20EABB639AD}"/>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5</a:t>
            </a:fld>
            <a:endParaRPr lang="de-DE" noProof="0"/>
          </a:p>
        </p:txBody>
      </p:sp>
      <p:pic>
        <p:nvPicPr>
          <p:cNvPr id="24" name="Picture 23" descr="A diagram of a network&#10;&#10;Description automatically generated">
            <a:extLst>
              <a:ext uri="{FF2B5EF4-FFF2-40B4-BE49-F238E27FC236}">
                <a16:creationId xmlns:a16="http://schemas.microsoft.com/office/drawing/2014/main" id="{03937241-0688-3088-D76A-C8678CD7F6A7}"/>
              </a:ext>
            </a:extLst>
          </p:cNvPr>
          <p:cNvPicPr>
            <a:picLocks noChangeAspect="1"/>
          </p:cNvPicPr>
          <p:nvPr/>
        </p:nvPicPr>
        <p:blipFill>
          <a:blip r:embed="rId3"/>
          <a:stretch>
            <a:fillRect/>
          </a:stretch>
        </p:blipFill>
        <p:spPr>
          <a:xfrm>
            <a:off x="7004649" y="3148005"/>
            <a:ext cx="5118339" cy="3071003"/>
          </a:xfrm>
          <a:prstGeom prst="rect">
            <a:avLst/>
          </a:prstGeom>
        </p:spPr>
      </p:pic>
    </p:spTree>
    <p:extLst>
      <p:ext uri="{BB962C8B-B14F-4D97-AF65-F5344CB8AC3E}">
        <p14:creationId xmlns:p14="http://schemas.microsoft.com/office/powerpoint/2010/main" val="348534832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90DF1E8-EE5B-0A2A-FCB5-A03881FB94FE}"/>
            </a:ext>
          </a:extLst>
        </p:cNvPr>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44CC594A-A820-450F-B363-C19201FCFE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pic>
        <p:nvPicPr>
          <p:cNvPr id="11" name="Picture 2" descr="A diagram of different colors and numbers&#10;&#10;Description automatically generated with medium confidence">
            <a:extLst>
              <a:ext uri="{FF2B5EF4-FFF2-40B4-BE49-F238E27FC236}">
                <a16:creationId xmlns:a16="http://schemas.microsoft.com/office/drawing/2014/main" id="{E7145430-EBEB-4D48-801C-55B662B80424}"/>
              </a:ext>
            </a:extLst>
          </p:cNvPr>
          <p:cNvPicPr>
            <a:picLocks noChangeAspect="1"/>
          </p:cNvPicPr>
          <p:nvPr/>
        </p:nvPicPr>
        <p:blipFill rotWithShape="1">
          <a:blip r:embed="rId3"/>
          <a:srcRect r="51247"/>
          <a:stretch/>
        </p:blipFill>
        <p:spPr>
          <a:xfrm>
            <a:off x="9277349" y="640080"/>
            <a:ext cx="2698991" cy="5577840"/>
          </a:xfrm>
          <a:prstGeom prst="rect">
            <a:avLst/>
          </a:prstGeom>
        </p:spPr>
      </p:pic>
      <p:sp>
        <p:nvSpPr>
          <p:cNvPr id="73" name="Rectangle 72">
            <a:extLst>
              <a:ext uri="{FF2B5EF4-FFF2-40B4-BE49-F238E27FC236}">
                <a16:creationId xmlns:a16="http://schemas.microsoft.com/office/drawing/2014/main" id="{59FAB3DA-E9ED-4574-ABCC-378BC0FF1BB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sp>
        <p:nvSpPr>
          <p:cNvPr id="9" name="Title 8">
            <a:extLst>
              <a:ext uri="{FF2B5EF4-FFF2-40B4-BE49-F238E27FC236}">
                <a16:creationId xmlns:a16="http://schemas.microsoft.com/office/drawing/2014/main" id="{D6F78E9C-4138-C614-0F3E-A0E627BF00F7}"/>
              </a:ext>
            </a:extLst>
          </p:cNvPr>
          <p:cNvSpPr>
            <a:spLocks noGrp="1"/>
          </p:cNvSpPr>
          <p:nvPr>
            <p:ph type="title"/>
          </p:nvPr>
        </p:nvSpPr>
        <p:spPr>
          <a:xfrm>
            <a:off x="215660" y="608714"/>
            <a:ext cx="3347049" cy="2011996"/>
          </a:xfrm>
        </p:spPr>
        <p:txBody>
          <a:bodyPr>
            <a:normAutofit/>
          </a:bodyPr>
          <a:lstStyle/>
          <a:p>
            <a:r>
              <a:rPr lang="en-US" sz="3600" b="1" dirty="0">
                <a:solidFill>
                  <a:srgbClr val="FFFFFF"/>
                </a:solidFill>
              </a:rPr>
              <a:t>Supervised vs.   Semi-Supervised vs.   Unsupervised Learning</a:t>
            </a:r>
            <a:endParaRPr lang="en-US" sz="3600" dirty="0">
              <a:solidFill>
                <a:srgbClr val="FFFFFF"/>
              </a:solidFill>
            </a:endParaRPr>
          </a:p>
        </p:txBody>
      </p:sp>
      <p:sp>
        <p:nvSpPr>
          <p:cNvPr id="42" name="Rectangle 1">
            <a:extLst>
              <a:ext uri="{FF2B5EF4-FFF2-40B4-BE49-F238E27FC236}">
                <a16:creationId xmlns:a16="http://schemas.microsoft.com/office/drawing/2014/main" id="{6546AA5E-BB46-0DCE-7FC6-55B947483F75}"/>
              </a:ext>
            </a:extLst>
          </p:cNvPr>
          <p:cNvSpPr>
            <a:spLocks noGrp="1" noChangeArrowheads="1"/>
          </p:cNvSpPr>
          <p:nvPr>
            <p:ph idx="1"/>
          </p:nvPr>
        </p:nvSpPr>
        <p:spPr bwMode="auto">
          <a:xfrm>
            <a:off x="354346" y="2610363"/>
            <a:ext cx="6607203" cy="3849422"/>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2" anchorCtr="0" compatLnSpc="1">
            <a:prstTxWarp prst="textNoShape">
              <a:avLst/>
            </a:prstTxWarp>
            <a:normAutofit/>
          </a:bodyPr>
          <a:lstStyle/>
          <a:p>
            <a:pPr marR="0" lvl="0" defTabSz="914400" rtl="0" eaLnBrk="0" fontAlgn="base" latinLnBrk="0" hangingPunct="0">
              <a:spcBef>
                <a:spcPct val="0"/>
              </a:spcBef>
              <a:spcAft>
                <a:spcPts val="600"/>
              </a:spcAft>
              <a:buClrTx/>
              <a:buSzTx/>
              <a:buFont typeface="Wingdings" panose="05000000000000000000" pitchFamily="2" charset="2"/>
              <a:buChar char="Ø"/>
              <a:tabLst/>
            </a:pPr>
            <a:endParaRPr lang="en-US" sz="1500" dirty="0">
              <a:solidFill>
                <a:srgbClr val="FFFFFF"/>
              </a:solidFill>
              <a:latin typeface="Arial" panose="020B0604020202020204" pitchFamily="34" charset="0"/>
              <a:cs typeface="Arial" panose="020B0604020202020204" pitchFamily="34" charset="0"/>
            </a:endParaRP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lang="en-US" sz="1700" b="1" dirty="0">
                <a:solidFill>
                  <a:srgbClr val="FFFFFF"/>
                </a:solidFill>
                <a:latin typeface="Arial" panose="020B0604020202020204" pitchFamily="34" charset="0"/>
                <a:cs typeface="Arial" panose="020B0604020202020204" pitchFamily="34" charset="0"/>
              </a:rPr>
              <a:t>Supervised Learning:</a:t>
            </a:r>
          </a:p>
          <a:p>
            <a:pPr lvl="1" eaLnBrk="0" fontAlgn="base" hangingPunct="0">
              <a:spcBef>
                <a:spcPct val="0"/>
              </a:spcBef>
              <a:spcAft>
                <a:spcPts val="600"/>
              </a:spcAft>
              <a:buClrTx/>
              <a:buFont typeface="Wingdings" panose="05000000000000000000" pitchFamily="2" charset="2"/>
              <a:buChar char="Ø"/>
            </a:pPr>
            <a:r>
              <a:rPr lang="en-US" sz="1700" dirty="0">
                <a:solidFill>
                  <a:srgbClr val="FFFFFF"/>
                </a:solidFill>
                <a:latin typeface="Arial" panose="020B0604020202020204" pitchFamily="34" charset="0"/>
                <a:cs typeface="Arial" panose="020B0604020202020204" pitchFamily="34" charset="0"/>
              </a:rPr>
              <a:t>Guide by labeled data</a:t>
            </a:r>
          </a:p>
          <a:p>
            <a:pPr lvl="1" eaLnBrk="0" fontAlgn="base" hangingPunct="0">
              <a:spcBef>
                <a:spcPct val="0"/>
              </a:spcBef>
              <a:spcAft>
                <a:spcPts val="600"/>
              </a:spcAft>
              <a:buClrTx/>
              <a:buFont typeface="Wingdings" panose="05000000000000000000" pitchFamily="2" charset="2"/>
              <a:buChar char="Ø"/>
            </a:pPr>
            <a:endParaRPr lang="en-US" sz="1700" dirty="0">
              <a:solidFill>
                <a:srgbClr val="FFFFFF"/>
              </a:solidFill>
              <a:latin typeface="Arial" panose="020B0604020202020204" pitchFamily="34" charset="0"/>
              <a:cs typeface="Arial" panose="020B0604020202020204" pitchFamily="34" charset="0"/>
            </a:endParaRP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lang="en-US" sz="1700" b="1" dirty="0">
                <a:solidFill>
                  <a:srgbClr val="FFFFFF"/>
                </a:solidFill>
                <a:latin typeface="Arial" panose="020B0604020202020204" pitchFamily="34" charset="0"/>
                <a:cs typeface="Arial" panose="020B0604020202020204" pitchFamily="34" charset="0"/>
              </a:rPr>
              <a:t>Semi-Supervised Learning:</a:t>
            </a:r>
          </a:p>
          <a:p>
            <a:pPr lvl="1" eaLnBrk="0" fontAlgn="base" hangingPunct="0">
              <a:spcBef>
                <a:spcPct val="0"/>
              </a:spcBef>
              <a:spcAft>
                <a:spcPts val="600"/>
              </a:spcAft>
              <a:buClrTx/>
              <a:buFont typeface="Wingdings" panose="05000000000000000000" pitchFamily="2" charset="2"/>
              <a:buChar char="Ø"/>
            </a:pPr>
            <a:r>
              <a:rPr lang="en-US" sz="1700" dirty="0">
                <a:solidFill>
                  <a:srgbClr val="FFFFFF"/>
                </a:solidFill>
                <a:latin typeface="Arial" panose="020B0604020202020204" pitchFamily="34" charset="0"/>
                <a:cs typeface="Arial" panose="020B0604020202020204" pitchFamily="34" charset="0"/>
              </a:rPr>
              <a:t>Trained with unsupervised and supervised data</a:t>
            </a:r>
          </a:p>
          <a:p>
            <a:pPr lvl="1" eaLnBrk="0" fontAlgn="base" hangingPunct="0">
              <a:spcBef>
                <a:spcPct val="0"/>
              </a:spcBef>
              <a:spcAft>
                <a:spcPts val="600"/>
              </a:spcAft>
              <a:buClrTx/>
              <a:buFont typeface="Wingdings" panose="05000000000000000000" pitchFamily="2" charset="2"/>
              <a:buChar char="Ø"/>
            </a:pPr>
            <a:endParaRPr lang="en-US" sz="1700" b="1" dirty="0">
              <a:solidFill>
                <a:srgbClr val="FFFFFF"/>
              </a:solidFill>
              <a:latin typeface="Arial" panose="020B0604020202020204" pitchFamily="34" charset="0"/>
              <a:cs typeface="Arial" panose="020B0604020202020204" pitchFamily="34" charset="0"/>
            </a:endParaRPr>
          </a:p>
          <a:p>
            <a:pPr marR="0" lvl="0" defTabSz="914400" rtl="0" eaLnBrk="0" fontAlgn="base" latinLnBrk="0" hangingPunct="0">
              <a:spcBef>
                <a:spcPct val="0"/>
              </a:spcBef>
              <a:spcAft>
                <a:spcPts val="600"/>
              </a:spcAft>
              <a:buClrTx/>
              <a:buSzTx/>
              <a:buFont typeface="Wingdings" panose="05000000000000000000" pitchFamily="2" charset="2"/>
              <a:buChar char="Ø"/>
              <a:tabLst/>
            </a:pPr>
            <a:r>
              <a:rPr lang="en-US" sz="1700" b="1" dirty="0">
                <a:solidFill>
                  <a:srgbClr val="FFFFFF"/>
                </a:solidFill>
                <a:latin typeface="Arial" panose="020B0604020202020204" pitchFamily="34" charset="0"/>
                <a:cs typeface="Arial" panose="020B0604020202020204" pitchFamily="34" charset="0"/>
              </a:rPr>
              <a:t>Unsupervised Learning: </a:t>
            </a:r>
          </a:p>
          <a:p>
            <a:pPr lvl="1" eaLnBrk="0" fontAlgn="base" hangingPunct="0">
              <a:spcBef>
                <a:spcPct val="0"/>
              </a:spcBef>
              <a:spcAft>
                <a:spcPts val="600"/>
              </a:spcAft>
              <a:buClrTx/>
              <a:buFont typeface="Wingdings" panose="05000000000000000000" pitchFamily="2" charset="2"/>
              <a:buChar char="Ø"/>
            </a:pPr>
            <a:r>
              <a:rPr lang="en-US" sz="1700" dirty="0">
                <a:solidFill>
                  <a:srgbClr val="FFFFFF"/>
                </a:solidFill>
                <a:latin typeface="Arial" panose="020B0604020202020204" pitchFamily="34" charset="0"/>
                <a:cs typeface="Arial" panose="020B0604020202020204" pitchFamily="34" charset="0"/>
              </a:rPr>
              <a:t>Finds natural patterns in data </a:t>
            </a:r>
          </a:p>
          <a:p>
            <a:pPr marR="0" lvl="0" defTabSz="914400" rtl="0" eaLnBrk="0" fontAlgn="base" latinLnBrk="0" hangingPunct="0">
              <a:spcBef>
                <a:spcPct val="0"/>
              </a:spcBef>
              <a:spcAft>
                <a:spcPts val="600"/>
              </a:spcAft>
              <a:buClrTx/>
              <a:buSzTx/>
              <a:buFont typeface="Wingdings" panose="05000000000000000000" pitchFamily="2" charset="2"/>
              <a:buChar char="Ø"/>
              <a:tabLst/>
            </a:pPr>
            <a:endParaRPr lang="en-US" sz="1500" dirty="0">
              <a:solidFill>
                <a:srgbClr val="FFFFFF"/>
              </a:solidFill>
              <a:latin typeface="Arial" panose="020B0604020202020204" pitchFamily="34" charset="0"/>
              <a:cs typeface="Arial" panose="020B0604020202020204" pitchFamily="34" charset="0"/>
            </a:endParaRPr>
          </a:p>
        </p:txBody>
      </p:sp>
      <p:sp>
        <p:nvSpPr>
          <p:cNvPr id="75" name="Rectangle 74">
            <a:extLst>
              <a:ext uri="{FF2B5EF4-FFF2-40B4-BE49-F238E27FC236}">
                <a16:creationId xmlns:a16="http://schemas.microsoft.com/office/drawing/2014/main" id="{53B8D6B0-55D6-48DC-86D8-FD95D5F11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a:p>
        </p:txBody>
      </p:sp>
      <p:pic>
        <p:nvPicPr>
          <p:cNvPr id="3" name="Picture 2" descr="A diagram of different colors and numbers&#10;&#10;Description automatically generated with medium confidence">
            <a:extLst>
              <a:ext uri="{FF2B5EF4-FFF2-40B4-BE49-F238E27FC236}">
                <a16:creationId xmlns:a16="http://schemas.microsoft.com/office/drawing/2014/main" id="{2D92188E-C11D-3C61-61A4-CC9660062EE1}"/>
              </a:ext>
            </a:extLst>
          </p:cNvPr>
          <p:cNvPicPr>
            <a:picLocks noChangeAspect="1"/>
          </p:cNvPicPr>
          <p:nvPr/>
        </p:nvPicPr>
        <p:blipFill rotWithShape="1">
          <a:blip r:embed="rId3"/>
          <a:srcRect l="55817"/>
          <a:stretch/>
        </p:blipFill>
        <p:spPr>
          <a:xfrm>
            <a:off x="6843078" y="634800"/>
            <a:ext cx="2450592" cy="5588399"/>
          </a:xfrm>
          <a:prstGeom prst="rect">
            <a:avLst/>
          </a:prstGeom>
        </p:spPr>
      </p:pic>
      <p:sp>
        <p:nvSpPr>
          <p:cNvPr id="6" name="Datumsplatzhalter 5">
            <a:extLst>
              <a:ext uri="{FF2B5EF4-FFF2-40B4-BE49-F238E27FC236}">
                <a16:creationId xmlns:a16="http://schemas.microsoft.com/office/drawing/2014/main" id="{7EB8C79F-19CB-0810-1C42-30845BF76088}"/>
              </a:ext>
            </a:extLst>
          </p:cNvPr>
          <p:cNvSpPr>
            <a:spLocks noGrp="1"/>
          </p:cNvSpPr>
          <p:nvPr>
            <p:ph type="dt" sz="half" idx="10"/>
          </p:nvPr>
        </p:nvSpPr>
        <p:spPr>
          <a:xfrm>
            <a:off x="5364202" y="6459785"/>
            <a:ext cx="1735371" cy="365125"/>
          </a:xfrm>
        </p:spPr>
        <p:txBody>
          <a:bodyPr rtlCol="0">
            <a:normAutofit/>
          </a:bodyPr>
          <a:lstStyle/>
          <a:p>
            <a:pPr algn="r" rtl="0">
              <a:spcAft>
                <a:spcPts val="600"/>
              </a:spcAft>
            </a:pPr>
            <a:r>
              <a:rPr lang="de-DE"/>
              <a:t>20.12.2024</a:t>
            </a:r>
          </a:p>
        </p:txBody>
      </p:sp>
      <p:sp>
        <p:nvSpPr>
          <p:cNvPr id="7" name="Slide Number Placeholder 6">
            <a:extLst>
              <a:ext uri="{FF2B5EF4-FFF2-40B4-BE49-F238E27FC236}">
                <a16:creationId xmlns:a16="http://schemas.microsoft.com/office/drawing/2014/main" id="{89D19099-4D13-B891-544F-C5FD5A29E6BC}"/>
              </a:ext>
            </a:extLst>
          </p:cNvPr>
          <p:cNvSpPr>
            <a:spLocks noGrp="1"/>
          </p:cNvSpPr>
          <p:nvPr>
            <p:ph type="sldNum" sz="quarter" idx="12"/>
          </p:nvPr>
        </p:nvSpPr>
        <p:spPr>
          <a:xfrm>
            <a:off x="9912033" y="6459785"/>
            <a:ext cx="1312025" cy="365125"/>
          </a:xfrm>
        </p:spPr>
        <p:txBody>
          <a:bodyPr>
            <a:normAutofit/>
          </a:bodyPr>
          <a:lstStyle/>
          <a:p>
            <a:pPr rtl="0">
              <a:spcAft>
                <a:spcPts val="600"/>
              </a:spcAft>
            </a:pPr>
            <a:fld id="{B5CEABB6-07DC-46E8-9B57-56EC44A396E5}" type="slidenum">
              <a:rPr lang="de-DE" noProof="0">
                <a:solidFill>
                  <a:schemeClr val="tx2"/>
                </a:solidFill>
              </a:rPr>
              <a:pPr rtl="0">
                <a:spcAft>
                  <a:spcPts val="600"/>
                </a:spcAft>
              </a:pPr>
              <a:t>6</a:t>
            </a:fld>
            <a:endParaRPr lang="de-DE" noProof="0">
              <a:solidFill>
                <a:schemeClr val="tx2"/>
              </a:solidFill>
            </a:endParaRPr>
          </a:p>
        </p:txBody>
      </p:sp>
      <p:pic>
        <p:nvPicPr>
          <p:cNvPr id="10" name="Picture 2" descr="A diagram of different colors and numbers&#10;&#10;Description automatically generated with medium confidence">
            <a:extLst>
              <a:ext uri="{FF2B5EF4-FFF2-40B4-BE49-F238E27FC236}">
                <a16:creationId xmlns:a16="http://schemas.microsoft.com/office/drawing/2014/main" id="{E528535C-9133-4826-BB9A-128DF1140941}"/>
              </a:ext>
            </a:extLst>
          </p:cNvPr>
          <p:cNvPicPr>
            <a:picLocks noChangeAspect="1"/>
          </p:cNvPicPr>
          <p:nvPr/>
        </p:nvPicPr>
        <p:blipFill rotWithShape="1">
          <a:blip r:embed="rId3"/>
          <a:srcRect r="51247"/>
          <a:stretch/>
        </p:blipFill>
        <p:spPr>
          <a:xfrm>
            <a:off x="4147483" y="640080"/>
            <a:ext cx="2698991" cy="5577840"/>
          </a:xfrm>
          <a:prstGeom prst="rect">
            <a:avLst/>
          </a:prstGeom>
        </p:spPr>
      </p:pic>
      <p:sp>
        <p:nvSpPr>
          <p:cNvPr id="2" name="Rechteck 1">
            <a:extLst>
              <a:ext uri="{FF2B5EF4-FFF2-40B4-BE49-F238E27FC236}">
                <a16:creationId xmlns:a16="http://schemas.microsoft.com/office/drawing/2014/main" id="{95AB8F5C-2620-4118-8D57-5B282EF4A23B}"/>
              </a:ext>
            </a:extLst>
          </p:cNvPr>
          <p:cNvSpPr/>
          <p:nvPr/>
        </p:nvSpPr>
        <p:spPr>
          <a:xfrm>
            <a:off x="9531595" y="864704"/>
            <a:ext cx="2335517" cy="2107096"/>
          </a:xfrm>
          <a:prstGeom prst="rect">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Ellipse 3">
            <a:extLst>
              <a:ext uri="{FF2B5EF4-FFF2-40B4-BE49-F238E27FC236}">
                <a16:creationId xmlns:a16="http://schemas.microsoft.com/office/drawing/2014/main" id="{993C1B2D-02DA-4D50-9849-8FB682A70E15}"/>
              </a:ext>
            </a:extLst>
          </p:cNvPr>
          <p:cNvSpPr/>
          <p:nvPr/>
        </p:nvSpPr>
        <p:spPr>
          <a:xfrm>
            <a:off x="11402017" y="1353074"/>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Ellipse 13">
            <a:extLst>
              <a:ext uri="{FF2B5EF4-FFF2-40B4-BE49-F238E27FC236}">
                <a16:creationId xmlns:a16="http://schemas.microsoft.com/office/drawing/2014/main" id="{3A2D8603-2615-48B9-AC58-FA5806CC7C21}"/>
              </a:ext>
            </a:extLst>
          </p:cNvPr>
          <p:cNvSpPr/>
          <p:nvPr/>
        </p:nvSpPr>
        <p:spPr>
          <a:xfrm>
            <a:off x="9655195" y="1049501"/>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Ellipse 14">
            <a:extLst>
              <a:ext uri="{FF2B5EF4-FFF2-40B4-BE49-F238E27FC236}">
                <a16:creationId xmlns:a16="http://schemas.microsoft.com/office/drawing/2014/main" id="{E5B69383-CCB7-4F94-9148-CA4146E3DD5B}"/>
              </a:ext>
            </a:extLst>
          </p:cNvPr>
          <p:cNvSpPr/>
          <p:nvPr/>
        </p:nvSpPr>
        <p:spPr>
          <a:xfrm>
            <a:off x="9969725" y="1061761"/>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Ellipse 15">
            <a:extLst>
              <a:ext uri="{FF2B5EF4-FFF2-40B4-BE49-F238E27FC236}">
                <a16:creationId xmlns:a16="http://schemas.microsoft.com/office/drawing/2014/main" id="{E8D6B709-FA8B-4F4C-BE7A-4EBB0FAD9EAE}"/>
              </a:ext>
            </a:extLst>
          </p:cNvPr>
          <p:cNvSpPr/>
          <p:nvPr/>
        </p:nvSpPr>
        <p:spPr>
          <a:xfrm>
            <a:off x="9780985" y="1193501"/>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Ellipse 16">
            <a:extLst>
              <a:ext uri="{FF2B5EF4-FFF2-40B4-BE49-F238E27FC236}">
                <a16:creationId xmlns:a16="http://schemas.microsoft.com/office/drawing/2014/main" id="{80D7568D-B08A-458F-A593-E3EED7A86125}"/>
              </a:ext>
            </a:extLst>
          </p:cNvPr>
          <p:cNvSpPr/>
          <p:nvPr/>
        </p:nvSpPr>
        <p:spPr>
          <a:xfrm>
            <a:off x="9994982" y="1282433"/>
            <a:ext cx="144000" cy="144000"/>
          </a:xfrm>
          <a:prstGeom prst="ellipse">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Ellipse 17">
            <a:extLst>
              <a:ext uri="{FF2B5EF4-FFF2-40B4-BE49-F238E27FC236}">
                <a16:creationId xmlns:a16="http://schemas.microsoft.com/office/drawing/2014/main" id="{05902E97-1298-4E32-80B3-4CB12E2FB0C1}"/>
              </a:ext>
            </a:extLst>
          </p:cNvPr>
          <p:cNvSpPr/>
          <p:nvPr/>
        </p:nvSpPr>
        <p:spPr>
          <a:xfrm>
            <a:off x="10675704" y="1752963"/>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Ellipse 18">
            <a:extLst>
              <a:ext uri="{FF2B5EF4-FFF2-40B4-BE49-F238E27FC236}">
                <a16:creationId xmlns:a16="http://schemas.microsoft.com/office/drawing/2014/main" id="{E94DB5BA-7B00-48B3-9C9C-B0490BD3A4EB}"/>
              </a:ext>
            </a:extLst>
          </p:cNvPr>
          <p:cNvSpPr/>
          <p:nvPr/>
        </p:nvSpPr>
        <p:spPr>
          <a:xfrm>
            <a:off x="10545260" y="1394978"/>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Ellipse 19">
            <a:extLst>
              <a:ext uri="{FF2B5EF4-FFF2-40B4-BE49-F238E27FC236}">
                <a16:creationId xmlns:a16="http://schemas.microsoft.com/office/drawing/2014/main" id="{3A64CEB5-01C1-4AF2-B9F1-30061ED0506B}"/>
              </a:ext>
            </a:extLst>
          </p:cNvPr>
          <p:cNvSpPr/>
          <p:nvPr/>
        </p:nvSpPr>
        <p:spPr>
          <a:xfrm>
            <a:off x="10736011" y="1457039"/>
            <a:ext cx="144000" cy="144000"/>
          </a:xfrm>
          <a:prstGeom prst="ellipse">
            <a:avLst/>
          </a:prstGeom>
          <a:solidFill>
            <a:srgbClr val="9A450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Ellipse 20">
            <a:extLst>
              <a:ext uri="{FF2B5EF4-FFF2-40B4-BE49-F238E27FC236}">
                <a16:creationId xmlns:a16="http://schemas.microsoft.com/office/drawing/2014/main" id="{C9FF6414-2E28-4862-A7C5-F1595DAFE73E}"/>
              </a:ext>
            </a:extLst>
          </p:cNvPr>
          <p:cNvSpPr/>
          <p:nvPr/>
        </p:nvSpPr>
        <p:spPr>
          <a:xfrm>
            <a:off x="11587397" y="1203440"/>
            <a:ext cx="144000" cy="144000"/>
          </a:xfrm>
          <a:prstGeom prst="ellipse">
            <a:avLst/>
          </a:prstGeom>
          <a:solidFill>
            <a:srgbClr val="A9D18E"/>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Ellipse 21">
            <a:extLst>
              <a:ext uri="{FF2B5EF4-FFF2-40B4-BE49-F238E27FC236}">
                <a16:creationId xmlns:a16="http://schemas.microsoft.com/office/drawing/2014/main" id="{EDF02B48-7332-4D9A-92F9-E8A2150CD0A8}"/>
              </a:ext>
            </a:extLst>
          </p:cNvPr>
          <p:cNvSpPr/>
          <p:nvPr/>
        </p:nvSpPr>
        <p:spPr>
          <a:xfrm>
            <a:off x="10860413" y="1649540"/>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Ellipse 22">
            <a:extLst>
              <a:ext uri="{FF2B5EF4-FFF2-40B4-BE49-F238E27FC236}">
                <a16:creationId xmlns:a16="http://schemas.microsoft.com/office/drawing/2014/main" id="{504B9B17-1ACA-45B9-9322-BDF25D68C6E1}"/>
              </a:ext>
            </a:extLst>
          </p:cNvPr>
          <p:cNvSpPr/>
          <p:nvPr/>
        </p:nvSpPr>
        <p:spPr>
          <a:xfrm>
            <a:off x="11351878" y="1128494"/>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Ellipse 23">
            <a:extLst>
              <a:ext uri="{FF2B5EF4-FFF2-40B4-BE49-F238E27FC236}">
                <a16:creationId xmlns:a16="http://schemas.microsoft.com/office/drawing/2014/main" id="{1DD7BAC9-0A5A-4ACF-8612-1974485F7FE1}"/>
              </a:ext>
            </a:extLst>
          </p:cNvPr>
          <p:cNvSpPr/>
          <p:nvPr/>
        </p:nvSpPr>
        <p:spPr>
          <a:xfrm>
            <a:off x="10433423" y="1636843"/>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5" name="Ellipse 24">
            <a:extLst>
              <a:ext uri="{FF2B5EF4-FFF2-40B4-BE49-F238E27FC236}">
                <a16:creationId xmlns:a16="http://schemas.microsoft.com/office/drawing/2014/main" id="{53EF4C8E-6827-4DEE-A792-6BF3CDCAEEAF}"/>
              </a:ext>
            </a:extLst>
          </p:cNvPr>
          <p:cNvSpPr/>
          <p:nvPr/>
        </p:nvSpPr>
        <p:spPr>
          <a:xfrm>
            <a:off x="10200115" y="1846252"/>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6" name="Ellipse 25">
            <a:extLst>
              <a:ext uri="{FF2B5EF4-FFF2-40B4-BE49-F238E27FC236}">
                <a16:creationId xmlns:a16="http://schemas.microsoft.com/office/drawing/2014/main" id="{B7D8BCA0-506C-4B19-89C8-9B0B4789045A}"/>
              </a:ext>
            </a:extLst>
          </p:cNvPr>
          <p:cNvSpPr/>
          <p:nvPr/>
        </p:nvSpPr>
        <p:spPr>
          <a:xfrm>
            <a:off x="10146660" y="2129952"/>
            <a:ext cx="144000" cy="144000"/>
          </a:xfrm>
          <a:prstGeom prst="ellips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7" name="Ellipse 26">
            <a:extLst>
              <a:ext uri="{FF2B5EF4-FFF2-40B4-BE49-F238E27FC236}">
                <a16:creationId xmlns:a16="http://schemas.microsoft.com/office/drawing/2014/main" id="{2E6B87C2-B085-4CAC-BF0C-729A2AAB0868}"/>
              </a:ext>
            </a:extLst>
          </p:cNvPr>
          <p:cNvSpPr/>
          <p:nvPr/>
        </p:nvSpPr>
        <p:spPr>
          <a:xfrm>
            <a:off x="9870860" y="2264886"/>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8" name="Ellipse 27">
            <a:extLst>
              <a:ext uri="{FF2B5EF4-FFF2-40B4-BE49-F238E27FC236}">
                <a16:creationId xmlns:a16="http://schemas.microsoft.com/office/drawing/2014/main" id="{AB9A1380-DD54-4409-93FE-AD4333BE98B5}"/>
              </a:ext>
            </a:extLst>
          </p:cNvPr>
          <p:cNvSpPr/>
          <p:nvPr/>
        </p:nvSpPr>
        <p:spPr>
          <a:xfrm>
            <a:off x="10074660" y="2740124"/>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Ellipse 28">
            <a:extLst>
              <a:ext uri="{FF2B5EF4-FFF2-40B4-BE49-F238E27FC236}">
                <a16:creationId xmlns:a16="http://schemas.microsoft.com/office/drawing/2014/main" id="{1BF2455A-5A97-4DFC-A72F-8F282D91CE8F}"/>
              </a:ext>
            </a:extLst>
          </p:cNvPr>
          <p:cNvSpPr/>
          <p:nvPr/>
        </p:nvSpPr>
        <p:spPr>
          <a:xfrm>
            <a:off x="10316938" y="2410893"/>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Ellipse 29">
            <a:extLst>
              <a:ext uri="{FF2B5EF4-FFF2-40B4-BE49-F238E27FC236}">
                <a16:creationId xmlns:a16="http://schemas.microsoft.com/office/drawing/2014/main" id="{25867E4A-D49A-4741-AA80-8188D0BC1E3F}"/>
              </a:ext>
            </a:extLst>
          </p:cNvPr>
          <p:cNvSpPr/>
          <p:nvPr/>
        </p:nvSpPr>
        <p:spPr>
          <a:xfrm>
            <a:off x="10987908" y="1951454"/>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1" name="Ellipse 30">
            <a:extLst>
              <a:ext uri="{FF2B5EF4-FFF2-40B4-BE49-F238E27FC236}">
                <a16:creationId xmlns:a16="http://schemas.microsoft.com/office/drawing/2014/main" id="{9C06785C-9FDC-4B78-A91C-B044AD084020}"/>
              </a:ext>
            </a:extLst>
          </p:cNvPr>
          <p:cNvSpPr/>
          <p:nvPr/>
        </p:nvSpPr>
        <p:spPr>
          <a:xfrm>
            <a:off x="11384450" y="2023454"/>
            <a:ext cx="144000" cy="144000"/>
          </a:xfrm>
          <a:prstGeom prst="ellipse">
            <a:avLst/>
          </a:prstGeom>
          <a:solidFill>
            <a:srgbClr val="FFD966"/>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2" name="Ellipse 31">
            <a:extLst>
              <a:ext uri="{FF2B5EF4-FFF2-40B4-BE49-F238E27FC236}">
                <a16:creationId xmlns:a16="http://schemas.microsoft.com/office/drawing/2014/main" id="{A34EA86D-8DD8-4B5D-8E34-B7F154B48D0F}"/>
              </a:ext>
            </a:extLst>
          </p:cNvPr>
          <p:cNvSpPr/>
          <p:nvPr/>
        </p:nvSpPr>
        <p:spPr>
          <a:xfrm>
            <a:off x="10982482" y="2199843"/>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3" name="Ellipse 32">
            <a:extLst>
              <a:ext uri="{FF2B5EF4-FFF2-40B4-BE49-F238E27FC236}">
                <a16:creationId xmlns:a16="http://schemas.microsoft.com/office/drawing/2014/main" id="{F19382B3-76F4-43D0-B3F0-914FE2AA7785}"/>
              </a:ext>
            </a:extLst>
          </p:cNvPr>
          <p:cNvSpPr/>
          <p:nvPr/>
        </p:nvSpPr>
        <p:spPr>
          <a:xfrm>
            <a:off x="10787815" y="2397732"/>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4" name="Ellipse 33">
            <a:extLst>
              <a:ext uri="{FF2B5EF4-FFF2-40B4-BE49-F238E27FC236}">
                <a16:creationId xmlns:a16="http://schemas.microsoft.com/office/drawing/2014/main" id="{FE041343-2BF3-4A88-B437-68529AF88ADA}"/>
              </a:ext>
            </a:extLst>
          </p:cNvPr>
          <p:cNvSpPr/>
          <p:nvPr/>
        </p:nvSpPr>
        <p:spPr>
          <a:xfrm>
            <a:off x="11240450" y="2466363"/>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5" name="Ellipse 34">
            <a:extLst>
              <a:ext uri="{FF2B5EF4-FFF2-40B4-BE49-F238E27FC236}">
                <a16:creationId xmlns:a16="http://schemas.microsoft.com/office/drawing/2014/main" id="{7214F6BA-8AC0-4574-8C7C-C82BA2239563}"/>
              </a:ext>
            </a:extLst>
          </p:cNvPr>
          <p:cNvSpPr/>
          <p:nvPr/>
        </p:nvSpPr>
        <p:spPr>
          <a:xfrm>
            <a:off x="11626848" y="2256954"/>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 name="Ellipse 36">
            <a:extLst>
              <a:ext uri="{FF2B5EF4-FFF2-40B4-BE49-F238E27FC236}">
                <a16:creationId xmlns:a16="http://schemas.microsoft.com/office/drawing/2014/main" id="{52C57B66-4C66-4CAB-A01E-FBD20D80B4D6}"/>
              </a:ext>
            </a:extLst>
          </p:cNvPr>
          <p:cNvSpPr/>
          <p:nvPr/>
        </p:nvSpPr>
        <p:spPr>
          <a:xfrm>
            <a:off x="11383816" y="4296727"/>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8" name="Ellipse 37">
            <a:extLst>
              <a:ext uri="{FF2B5EF4-FFF2-40B4-BE49-F238E27FC236}">
                <a16:creationId xmlns:a16="http://schemas.microsoft.com/office/drawing/2014/main" id="{47FCB8F2-DFFF-424C-AB10-DFDDC0BA9FF3}"/>
              </a:ext>
            </a:extLst>
          </p:cNvPr>
          <p:cNvSpPr/>
          <p:nvPr/>
        </p:nvSpPr>
        <p:spPr>
          <a:xfrm>
            <a:off x="9648569" y="4014668"/>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9" name="Ellipse 38">
            <a:extLst>
              <a:ext uri="{FF2B5EF4-FFF2-40B4-BE49-F238E27FC236}">
                <a16:creationId xmlns:a16="http://schemas.microsoft.com/office/drawing/2014/main" id="{1509477F-8651-4B2F-9E13-6BE670C73DC9}"/>
              </a:ext>
            </a:extLst>
          </p:cNvPr>
          <p:cNvSpPr/>
          <p:nvPr/>
        </p:nvSpPr>
        <p:spPr>
          <a:xfrm>
            <a:off x="9953160" y="4016989"/>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0" name="Ellipse 39">
            <a:extLst>
              <a:ext uri="{FF2B5EF4-FFF2-40B4-BE49-F238E27FC236}">
                <a16:creationId xmlns:a16="http://schemas.microsoft.com/office/drawing/2014/main" id="{CC1D6660-ECF5-4E37-BFBC-E3B880BC80F1}"/>
              </a:ext>
            </a:extLst>
          </p:cNvPr>
          <p:cNvSpPr/>
          <p:nvPr/>
        </p:nvSpPr>
        <p:spPr>
          <a:xfrm>
            <a:off x="9774359" y="4158668"/>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1" name="Ellipse 40">
            <a:extLst>
              <a:ext uri="{FF2B5EF4-FFF2-40B4-BE49-F238E27FC236}">
                <a16:creationId xmlns:a16="http://schemas.microsoft.com/office/drawing/2014/main" id="{5F626E73-4BB1-4270-AC6D-68B0FE525EFB}"/>
              </a:ext>
            </a:extLst>
          </p:cNvPr>
          <p:cNvSpPr/>
          <p:nvPr/>
        </p:nvSpPr>
        <p:spPr>
          <a:xfrm>
            <a:off x="9988356" y="4247600"/>
            <a:ext cx="144000" cy="144000"/>
          </a:xfrm>
          <a:prstGeom prst="ellipse">
            <a:avLst/>
          </a:prstGeom>
          <a:solidFill>
            <a:srgbClr val="0070C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3" name="Ellipse 42">
            <a:extLst>
              <a:ext uri="{FF2B5EF4-FFF2-40B4-BE49-F238E27FC236}">
                <a16:creationId xmlns:a16="http://schemas.microsoft.com/office/drawing/2014/main" id="{2D78222C-B840-4C5F-85E7-93819DA91455}"/>
              </a:ext>
            </a:extLst>
          </p:cNvPr>
          <p:cNvSpPr/>
          <p:nvPr/>
        </p:nvSpPr>
        <p:spPr>
          <a:xfrm>
            <a:off x="10657503" y="4706555"/>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4" name="Ellipse 43">
            <a:extLst>
              <a:ext uri="{FF2B5EF4-FFF2-40B4-BE49-F238E27FC236}">
                <a16:creationId xmlns:a16="http://schemas.microsoft.com/office/drawing/2014/main" id="{CDBB498D-C855-44C6-B439-A87DF7011773}"/>
              </a:ext>
            </a:extLst>
          </p:cNvPr>
          <p:cNvSpPr/>
          <p:nvPr/>
        </p:nvSpPr>
        <p:spPr>
          <a:xfrm>
            <a:off x="10538634" y="4350206"/>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5" name="Ellipse 44">
            <a:extLst>
              <a:ext uri="{FF2B5EF4-FFF2-40B4-BE49-F238E27FC236}">
                <a16:creationId xmlns:a16="http://schemas.microsoft.com/office/drawing/2014/main" id="{364FBFD3-B43A-4EAF-858C-0C6ED0F33620}"/>
              </a:ext>
            </a:extLst>
          </p:cNvPr>
          <p:cNvSpPr/>
          <p:nvPr/>
        </p:nvSpPr>
        <p:spPr>
          <a:xfrm>
            <a:off x="10729385" y="4422206"/>
            <a:ext cx="144000" cy="144000"/>
          </a:xfrm>
          <a:prstGeom prst="ellipse">
            <a:avLst/>
          </a:prstGeom>
          <a:solidFill>
            <a:srgbClr val="9A450C"/>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6" name="Ellipse 45">
            <a:extLst>
              <a:ext uri="{FF2B5EF4-FFF2-40B4-BE49-F238E27FC236}">
                <a16:creationId xmlns:a16="http://schemas.microsoft.com/office/drawing/2014/main" id="{AE50736E-05D4-4D3F-9780-356E3062AF84}"/>
              </a:ext>
            </a:extLst>
          </p:cNvPr>
          <p:cNvSpPr/>
          <p:nvPr/>
        </p:nvSpPr>
        <p:spPr>
          <a:xfrm>
            <a:off x="11579245" y="4147093"/>
            <a:ext cx="144000" cy="144000"/>
          </a:xfrm>
          <a:prstGeom prst="ellipse">
            <a:avLst/>
          </a:prstGeom>
          <a:solidFill>
            <a:srgbClr val="A9D18E"/>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7" name="Ellipse 46">
            <a:extLst>
              <a:ext uri="{FF2B5EF4-FFF2-40B4-BE49-F238E27FC236}">
                <a16:creationId xmlns:a16="http://schemas.microsoft.com/office/drawing/2014/main" id="{01E1F8C1-7EDF-4731-B6D9-E6BE9532F653}"/>
              </a:ext>
            </a:extLst>
          </p:cNvPr>
          <p:cNvSpPr/>
          <p:nvPr/>
        </p:nvSpPr>
        <p:spPr>
          <a:xfrm>
            <a:off x="10853787" y="4591557"/>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8" name="Ellipse 47">
            <a:extLst>
              <a:ext uri="{FF2B5EF4-FFF2-40B4-BE49-F238E27FC236}">
                <a16:creationId xmlns:a16="http://schemas.microsoft.com/office/drawing/2014/main" id="{46D22022-1ACF-4897-B20A-0BB9A4FFC5BC}"/>
              </a:ext>
            </a:extLst>
          </p:cNvPr>
          <p:cNvSpPr/>
          <p:nvPr/>
        </p:nvSpPr>
        <p:spPr>
          <a:xfrm>
            <a:off x="11335313" y="4082086"/>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9" name="Ellipse 48">
            <a:extLst>
              <a:ext uri="{FF2B5EF4-FFF2-40B4-BE49-F238E27FC236}">
                <a16:creationId xmlns:a16="http://schemas.microsoft.com/office/drawing/2014/main" id="{E21168AA-8640-4C75-B598-AB0226D8B285}"/>
              </a:ext>
            </a:extLst>
          </p:cNvPr>
          <p:cNvSpPr/>
          <p:nvPr/>
        </p:nvSpPr>
        <p:spPr>
          <a:xfrm>
            <a:off x="10438372" y="4590435"/>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0" name="Ellipse 49">
            <a:extLst>
              <a:ext uri="{FF2B5EF4-FFF2-40B4-BE49-F238E27FC236}">
                <a16:creationId xmlns:a16="http://schemas.microsoft.com/office/drawing/2014/main" id="{D97FE3C8-60EB-450C-968D-49EE44BFDBB0}"/>
              </a:ext>
            </a:extLst>
          </p:cNvPr>
          <p:cNvSpPr/>
          <p:nvPr/>
        </p:nvSpPr>
        <p:spPr>
          <a:xfrm>
            <a:off x="10191853" y="4789905"/>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1" name="Ellipse 50">
            <a:extLst>
              <a:ext uri="{FF2B5EF4-FFF2-40B4-BE49-F238E27FC236}">
                <a16:creationId xmlns:a16="http://schemas.microsoft.com/office/drawing/2014/main" id="{B22349CE-D978-48E8-B78C-C76BF933208B}"/>
              </a:ext>
            </a:extLst>
          </p:cNvPr>
          <p:cNvSpPr/>
          <p:nvPr/>
        </p:nvSpPr>
        <p:spPr>
          <a:xfrm>
            <a:off x="10140034" y="5075241"/>
            <a:ext cx="144000" cy="144000"/>
          </a:xfrm>
          <a:prstGeom prst="ellipse">
            <a:avLst/>
          </a:prstGeom>
          <a:solidFill>
            <a:srgbClr val="FF0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2" name="Ellipse 51">
            <a:extLst>
              <a:ext uri="{FF2B5EF4-FFF2-40B4-BE49-F238E27FC236}">
                <a16:creationId xmlns:a16="http://schemas.microsoft.com/office/drawing/2014/main" id="{F73B4527-04FB-4FA5-9C74-15B6FF9D386C}"/>
              </a:ext>
            </a:extLst>
          </p:cNvPr>
          <p:cNvSpPr/>
          <p:nvPr/>
        </p:nvSpPr>
        <p:spPr>
          <a:xfrm>
            <a:off x="9862598" y="5208539"/>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3" name="Ellipse 52">
            <a:extLst>
              <a:ext uri="{FF2B5EF4-FFF2-40B4-BE49-F238E27FC236}">
                <a16:creationId xmlns:a16="http://schemas.microsoft.com/office/drawing/2014/main" id="{D544AE43-4899-47BD-96C4-A6499991CB58}"/>
              </a:ext>
            </a:extLst>
          </p:cNvPr>
          <p:cNvSpPr/>
          <p:nvPr/>
        </p:nvSpPr>
        <p:spPr>
          <a:xfrm>
            <a:off x="10066398" y="5683777"/>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4" name="Ellipse 53">
            <a:extLst>
              <a:ext uri="{FF2B5EF4-FFF2-40B4-BE49-F238E27FC236}">
                <a16:creationId xmlns:a16="http://schemas.microsoft.com/office/drawing/2014/main" id="{BFCEAA33-0FAF-4CB3-9724-A959EC58A1D5}"/>
              </a:ext>
            </a:extLst>
          </p:cNvPr>
          <p:cNvSpPr/>
          <p:nvPr/>
        </p:nvSpPr>
        <p:spPr>
          <a:xfrm>
            <a:off x="10310312" y="5376060"/>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5" name="Ellipse 54">
            <a:extLst>
              <a:ext uri="{FF2B5EF4-FFF2-40B4-BE49-F238E27FC236}">
                <a16:creationId xmlns:a16="http://schemas.microsoft.com/office/drawing/2014/main" id="{8D8052DC-0AA9-4ADE-9B81-6D6134D3560C}"/>
              </a:ext>
            </a:extLst>
          </p:cNvPr>
          <p:cNvSpPr/>
          <p:nvPr/>
        </p:nvSpPr>
        <p:spPr>
          <a:xfrm>
            <a:off x="10969707" y="4916621"/>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6" name="Ellipse 55">
            <a:extLst>
              <a:ext uri="{FF2B5EF4-FFF2-40B4-BE49-F238E27FC236}">
                <a16:creationId xmlns:a16="http://schemas.microsoft.com/office/drawing/2014/main" id="{F44E0FEB-8903-411E-9F02-94589E27F58C}"/>
              </a:ext>
            </a:extLst>
          </p:cNvPr>
          <p:cNvSpPr/>
          <p:nvPr/>
        </p:nvSpPr>
        <p:spPr>
          <a:xfrm>
            <a:off x="11367885" y="4978682"/>
            <a:ext cx="144000" cy="144000"/>
          </a:xfrm>
          <a:prstGeom prst="ellipse">
            <a:avLst/>
          </a:prstGeom>
          <a:solidFill>
            <a:srgbClr val="FFC000"/>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7" name="Ellipse 56">
            <a:extLst>
              <a:ext uri="{FF2B5EF4-FFF2-40B4-BE49-F238E27FC236}">
                <a16:creationId xmlns:a16="http://schemas.microsoft.com/office/drawing/2014/main" id="{FDAF347B-B5F3-401D-89B9-18D30C6D9761}"/>
              </a:ext>
            </a:extLst>
          </p:cNvPr>
          <p:cNvSpPr/>
          <p:nvPr/>
        </p:nvSpPr>
        <p:spPr>
          <a:xfrm>
            <a:off x="10965917" y="5155071"/>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8" name="Ellipse 57">
            <a:extLst>
              <a:ext uri="{FF2B5EF4-FFF2-40B4-BE49-F238E27FC236}">
                <a16:creationId xmlns:a16="http://schemas.microsoft.com/office/drawing/2014/main" id="{43A50D82-84C7-4A6B-9752-6B0D3A0F71E5}"/>
              </a:ext>
            </a:extLst>
          </p:cNvPr>
          <p:cNvSpPr/>
          <p:nvPr/>
        </p:nvSpPr>
        <p:spPr>
          <a:xfrm>
            <a:off x="10781189" y="5362899"/>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9" name="Ellipse 58">
            <a:extLst>
              <a:ext uri="{FF2B5EF4-FFF2-40B4-BE49-F238E27FC236}">
                <a16:creationId xmlns:a16="http://schemas.microsoft.com/office/drawing/2014/main" id="{7AA81174-6177-4217-9D60-DD699AF315C3}"/>
              </a:ext>
            </a:extLst>
          </p:cNvPr>
          <p:cNvSpPr/>
          <p:nvPr/>
        </p:nvSpPr>
        <p:spPr>
          <a:xfrm>
            <a:off x="11223885" y="5431530"/>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60" name="Ellipse 59">
            <a:extLst>
              <a:ext uri="{FF2B5EF4-FFF2-40B4-BE49-F238E27FC236}">
                <a16:creationId xmlns:a16="http://schemas.microsoft.com/office/drawing/2014/main" id="{23634AF3-1731-4696-87D7-8FD10F9FFE0D}"/>
              </a:ext>
            </a:extLst>
          </p:cNvPr>
          <p:cNvSpPr/>
          <p:nvPr/>
        </p:nvSpPr>
        <p:spPr>
          <a:xfrm>
            <a:off x="11610283" y="5232060"/>
            <a:ext cx="144000" cy="144000"/>
          </a:xfrm>
          <a:prstGeom prst="ellipse">
            <a:avLst/>
          </a:prstGeom>
          <a:solidFill>
            <a:schemeClr val="bg1">
              <a:lumMod val="65000"/>
            </a:schemeClr>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5" name="Rechteck 4">
            <a:extLst>
              <a:ext uri="{FF2B5EF4-FFF2-40B4-BE49-F238E27FC236}">
                <a16:creationId xmlns:a16="http://schemas.microsoft.com/office/drawing/2014/main" id="{3522F299-C58A-408C-BB05-813A17A05458}"/>
              </a:ext>
            </a:extLst>
          </p:cNvPr>
          <p:cNvSpPr/>
          <p:nvPr/>
        </p:nvSpPr>
        <p:spPr>
          <a:xfrm>
            <a:off x="9260483" y="615679"/>
            <a:ext cx="2396365" cy="206808"/>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r>
              <a:rPr lang="de-DE" sz="1300" b="1" dirty="0"/>
              <a:t>c)     Semi-</a:t>
            </a:r>
            <a:r>
              <a:rPr lang="de-DE" sz="1300" b="1" dirty="0" err="1"/>
              <a:t>Supervised</a:t>
            </a:r>
            <a:r>
              <a:rPr lang="de-DE" sz="1300" b="1" dirty="0"/>
              <a:t> </a:t>
            </a:r>
            <a:r>
              <a:rPr lang="de-DE" sz="1300" b="1" dirty="0" err="1"/>
              <a:t>learning</a:t>
            </a:r>
            <a:endParaRPr lang="de-DE" sz="1300" b="1" dirty="0"/>
          </a:p>
        </p:txBody>
      </p:sp>
    </p:spTree>
    <p:extLst>
      <p:ext uri="{BB962C8B-B14F-4D97-AF65-F5344CB8AC3E}">
        <p14:creationId xmlns:p14="http://schemas.microsoft.com/office/powerpoint/2010/main" val="3111355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FFEC07D4-3983-68A1-5708-3D6A1D44375C}"/>
            </a:ext>
          </a:extLst>
        </p:cNvPr>
        <p:cNvGrpSpPr/>
        <p:nvPr/>
      </p:nvGrpSpPr>
      <p:grpSpPr>
        <a:xfrm>
          <a:off x="0" y="0"/>
          <a:ext cx="0" cy="0"/>
          <a:chOff x="0" y="0"/>
          <a:chExt cx="0" cy="0"/>
        </a:xfrm>
      </p:grpSpPr>
      <p:sp>
        <p:nvSpPr>
          <p:cNvPr id="9" name="Title 8">
            <a:extLst>
              <a:ext uri="{FF2B5EF4-FFF2-40B4-BE49-F238E27FC236}">
                <a16:creationId xmlns:a16="http://schemas.microsoft.com/office/drawing/2014/main" id="{2B32178B-D54A-DC2C-35AB-B83B5E8CFEF9}"/>
              </a:ext>
            </a:extLst>
          </p:cNvPr>
          <p:cNvSpPr>
            <a:spLocks noGrp="1"/>
          </p:cNvSpPr>
          <p:nvPr>
            <p:ph type="title"/>
          </p:nvPr>
        </p:nvSpPr>
        <p:spPr>
          <a:xfrm>
            <a:off x="1097280" y="988906"/>
            <a:ext cx="10058400" cy="748454"/>
          </a:xfrm>
        </p:spPr>
        <p:txBody>
          <a:bodyPr>
            <a:normAutofit/>
          </a:bodyPr>
          <a:lstStyle/>
          <a:p>
            <a:r>
              <a:rPr lang="en-US" b="1" dirty="0"/>
              <a:t>Unsupervised Pretraining</a:t>
            </a:r>
          </a:p>
        </p:txBody>
      </p:sp>
      <p:sp>
        <p:nvSpPr>
          <p:cNvPr id="12" name="Rectangle 1">
            <a:extLst>
              <a:ext uri="{FF2B5EF4-FFF2-40B4-BE49-F238E27FC236}">
                <a16:creationId xmlns:a16="http://schemas.microsoft.com/office/drawing/2014/main" id="{8D770749-5D53-BA88-6726-EF3F581D50F1}"/>
              </a:ext>
            </a:extLst>
          </p:cNvPr>
          <p:cNvSpPr>
            <a:spLocks noGrp="1" noChangeArrowheads="1"/>
          </p:cNvSpPr>
          <p:nvPr>
            <p:ph idx="1"/>
          </p:nvPr>
        </p:nvSpPr>
        <p:spPr bwMode="auto">
          <a:xfrm>
            <a:off x="1097279" y="1845734"/>
            <a:ext cx="6454987" cy="4023360"/>
          </a:xfrm>
          <a:prstGeom prst="rect">
            <a:avLst/>
          </a:prstGeom>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lIns="91440" tIns="45720" rIns="91440" bIns="45720" numCol="1" anchorCtr="0" compatLnSpc="1">
            <a:prstTxWarp prst="textNoShape">
              <a:avLst/>
            </a:prstTxWarp>
            <a:normAutofit/>
          </a:bodyPr>
          <a:lstStyle/>
          <a:p>
            <a:pPr>
              <a:buFont typeface="Arial" panose="020B0604020202020204" pitchFamily="34" charset="0"/>
              <a:buChar char="•"/>
            </a:pPr>
            <a:r>
              <a:rPr lang="en-US" dirty="0"/>
              <a:t> </a:t>
            </a:r>
            <a:r>
              <a:rPr lang="en-US" b="1" dirty="0"/>
              <a:t>Unsupervised Pretraining</a:t>
            </a:r>
            <a:r>
              <a:rPr lang="en-US" dirty="0"/>
              <a:t> refers to the process of training a neural network using an unsupervised learning objective to initialize its weights before applying supervised fine-tuning. The main goal is to learn useful feature representations from unlabeled data, which serve as a better starting point for downstream supervised tasks.</a:t>
            </a:r>
          </a:p>
          <a:p>
            <a:pPr>
              <a:buFont typeface="Arial" panose="020B0604020202020204" pitchFamily="34" charset="0"/>
              <a:buChar char="•"/>
            </a:pPr>
            <a:r>
              <a:rPr lang="en-US" i="1" dirty="0"/>
              <a:t>Historical significance: </a:t>
            </a:r>
          </a:p>
          <a:p>
            <a:pPr lvl="1">
              <a:buFont typeface="Arial" panose="020B0604020202020204" pitchFamily="34" charset="0"/>
              <a:buChar char="•"/>
            </a:pPr>
            <a:r>
              <a:rPr lang="en-US" dirty="0"/>
              <a:t>Enabled early deep network training without labeled data</a:t>
            </a:r>
          </a:p>
          <a:p>
            <a:pPr>
              <a:buFont typeface="Arial" panose="020B0604020202020204" pitchFamily="34" charset="0"/>
              <a:buChar char="•"/>
            </a:pPr>
            <a:r>
              <a:rPr lang="en-US" dirty="0"/>
              <a:t> Still used in scenarios with sparse labeled datasets</a:t>
            </a:r>
          </a:p>
          <a:p>
            <a:pPr>
              <a:buFont typeface="Arial" panose="020B0604020202020204" pitchFamily="34" charset="0"/>
              <a:buChar char="•"/>
            </a:pPr>
            <a:r>
              <a:rPr lang="en-US" dirty="0"/>
              <a:t> Learns structuring data before applying supervised tasks</a:t>
            </a:r>
          </a:p>
          <a:p>
            <a:pPr>
              <a:buFont typeface="Arial" panose="020B0604020202020204" pitchFamily="34" charset="0"/>
              <a:buChar char="•"/>
            </a:pPr>
            <a:r>
              <a:rPr lang="en-US" dirty="0"/>
              <a:t>“current” problems: overfitting; too specific parameters</a:t>
            </a:r>
          </a:p>
          <a:p>
            <a:pPr marR="0" lvl="0" defTabSz="914400" rtl="0" eaLnBrk="0" fontAlgn="base" latinLnBrk="0" hangingPunct="0">
              <a:spcBef>
                <a:spcPct val="0"/>
              </a:spcBef>
              <a:spcAft>
                <a:spcPts val="600"/>
              </a:spcAft>
              <a:buClrTx/>
              <a:buSzTx/>
              <a:buFont typeface="Wingdings" panose="05000000000000000000" pitchFamily="2" charset="2"/>
              <a:buChar char="Ø"/>
              <a:tabLst/>
            </a:pPr>
            <a:endParaRPr lang="en-US" dirty="0">
              <a:latin typeface="Arial" panose="020B0604020202020204" pitchFamily="34" charset="0"/>
              <a:cs typeface="Arial" panose="020B0604020202020204" pitchFamily="34" charset="0"/>
            </a:endParaRPr>
          </a:p>
        </p:txBody>
      </p:sp>
      <p:sp>
        <p:nvSpPr>
          <p:cNvPr id="6" name="Datumsplatzhalter 5">
            <a:extLst>
              <a:ext uri="{FF2B5EF4-FFF2-40B4-BE49-F238E27FC236}">
                <a16:creationId xmlns:a16="http://schemas.microsoft.com/office/drawing/2014/main" id="{FDB0F58D-1506-CE56-FED0-6497AAD8F03B}"/>
              </a:ext>
            </a:extLst>
          </p:cNvPr>
          <p:cNvSpPr>
            <a:spLocks noGrp="1"/>
          </p:cNvSpPr>
          <p:nvPr>
            <p:ph type="dt" sz="half" idx="10"/>
          </p:nvPr>
        </p:nvSpPr>
        <p:spPr>
          <a:xfrm>
            <a:off x="1097280" y="6459785"/>
            <a:ext cx="2472271" cy="365125"/>
          </a:xfrm>
        </p:spPr>
        <p:txBody>
          <a:bodyPr rtlCol="0">
            <a:normAutofit/>
          </a:bodyPr>
          <a:lstStyle/>
          <a:p>
            <a:pPr rtl="0">
              <a:spcAft>
                <a:spcPts val="600"/>
              </a:spcAft>
            </a:pPr>
            <a:r>
              <a:rPr lang="de-DE"/>
              <a:t>20.12.2024</a:t>
            </a:r>
          </a:p>
        </p:txBody>
      </p:sp>
      <p:sp>
        <p:nvSpPr>
          <p:cNvPr id="7" name="Slide Number Placeholder 6">
            <a:extLst>
              <a:ext uri="{FF2B5EF4-FFF2-40B4-BE49-F238E27FC236}">
                <a16:creationId xmlns:a16="http://schemas.microsoft.com/office/drawing/2014/main" id="{F79BF619-AD26-B2AF-47C3-D8CFE465A2D5}"/>
              </a:ext>
            </a:extLst>
          </p:cNvPr>
          <p:cNvSpPr>
            <a:spLocks noGrp="1"/>
          </p:cNvSpPr>
          <p:nvPr>
            <p:ph type="sldNum" sz="quarter" idx="12"/>
          </p:nvPr>
        </p:nvSpPr>
        <p:spPr>
          <a:xfrm>
            <a:off x="9900458" y="6459785"/>
            <a:ext cx="1312025" cy="365125"/>
          </a:xfrm>
        </p:spPr>
        <p:txBody>
          <a:bodyPr>
            <a:normAutofit/>
          </a:bodyPr>
          <a:lstStyle/>
          <a:p>
            <a:pPr rtl="0">
              <a:spcAft>
                <a:spcPts val="600"/>
              </a:spcAft>
            </a:pPr>
            <a:fld id="{B5CEABB6-07DC-46E8-9B57-56EC44A396E5}" type="slidenum">
              <a:rPr lang="de-DE" noProof="0" smtClean="0"/>
              <a:pPr rtl="0">
                <a:spcAft>
                  <a:spcPts val="600"/>
                </a:spcAft>
              </a:pPr>
              <a:t>7</a:t>
            </a:fld>
            <a:endParaRPr lang="de-DE" noProof="0"/>
          </a:p>
        </p:txBody>
      </p:sp>
    </p:spTree>
    <p:extLst>
      <p:ext uri="{BB962C8B-B14F-4D97-AF65-F5344CB8AC3E}">
        <p14:creationId xmlns:p14="http://schemas.microsoft.com/office/powerpoint/2010/main" val="31516673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Datumsplatzhalter 19">
            <a:extLst>
              <a:ext uri="{FF2B5EF4-FFF2-40B4-BE49-F238E27FC236}">
                <a16:creationId xmlns:a16="http://schemas.microsoft.com/office/drawing/2014/main" id="{A74D661B-510C-4CF2-BF77-3EAFB649883D}"/>
              </a:ext>
            </a:extLst>
          </p:cNvPr>
          <p:cNvSpPr>
            <a:spLocks noGrp="1"/>
          </p:cNvSpPr>
          <p:nvPr>
            <p:ph type="dt" sz="half" idx="20"/>
          </p:nvPr>
        </p:nvSpPr>
        <p:spPr>
          <a:xfrm>
            <a:off x="561244" y="6425362"/>
            <a:ext cx="947516" cy="365125"/>
          </a:xfrm>
        </p:spPr>
        <p:txBody>
          <a:bodyPr rtlCol="0"/>
          <a:lstStyle/>
          <a:p>
            <a:pPr rtl="0"/>
            <a:r>
              <a:rPr lang="de-DE"/>
              <a:t>20.12.2024</a:t>
            </a:r>
          </a:p>
        </p:txBody>
      </p:sp>
      <p:sp>
        <p:nvSpPr>
          <p:cNvPr id="11" name="Slide Number Placeholder 10">
            <a:extLst>
              <a:ext uri="{FF2B5EF4-FFF2-40B4-BE49-F238E27FC236}">
                <a16:creationId xmlns:a16="http://schemas.microsoft.com/office/drawing/2014/main" id="{48E20559-7AEC-560E-D95F-5FDE8CAD5C87}"/>
              </a:ext>
            </a:extLst>
          </p:cNvPr>
          <p:cNvSpPr>
            <a:spLocks noGrp="1"/>
          </p:cNvSpPr>
          <p:nvPr>
            <p:ph type="sldNum" sz="quarter" idx="22"/>
          </p:nvPr>
        </p:nvSpPr>
        <p:spPr/>
        <p:txBody>
          <a:bodyPr/>
          <a:lstStyle/>
          <a:p>
            <a:pPr rtl="0"/>
            <a:fld id="{B5CEABB6-07DC-46E8-9B57-56EC44A396E5}" type="slidenum">
              <a:rPr lang="de-DE" noProof="0" smtClean="0"/>
              <a:pPr rtl="0"/>
              <a:t>8</a:t>
            </a:fld>
            <a:endParaRPr lang="de-DE" noProof="0"/>
          </a:p>
        </p:txBody>
      </p:sp>
      <p:sp>
        <p:nvSpPr>
          <p:cNvPr id="33" name="Title 8">
            <a:extLst>
              <a:ext uri="{FF2B5EF4-FFF2-40B4-BE49-F238E27FC236}">
                <a16:creationId xmlns:a16="http://schemas.microsoft.com/office/drawing/2014/main" id="{D80DC696-9E75-B9B4-9412-58400D5602EE}"/>
              </a:ext>
            </a:extLst>
          </p:cNvPr>
          <p:cNvSpPr>
            <a:spLocks noGrp="1"/>
          </p:cNvSpPr>
          <p:nvPr>
            <p:ph type="title"/>
          </p:nvPr>
        </p:nvSpPr>
        <p:spPr>
          <a:xfrm>
            <a:off x="4207516" y="833630"/>
            <a:ext cx="6295558" cy="748454"/>
          </a:xfrm>
        </p:spPr>
        <p:txBody>
          <a:bodyPr>
            <a:normAutofit fontScale="90000"/>
          </a:bodyPr>
          <a:lstStyle/>
          <a:p>
            <a:r>
              <a:rPr lang="en-US" sz="2800" b="1" dirty="0"/>
              <a:t>Greedy Layer-Wise Training</a:t>
            </a:r>
            <a:br>
              <a:rPr lang="en-US" sz="2800" b="1" dirty="0"/>
            </a:br>
            <a:endParaRPr lang="en-US" b="1" dirty="0"/>
          </a:p>
        </p:txBody>
      </p:sp>
      <p:sp>
        <p:nvSpPr>
          <p:cNvPr id="43" name="TextBox 42">
            <a:extLst>
              <a:ext uri="{FF2B5EF4-FFF2-40B4-BE49-F238E27FC236}">
                <a16:creationId xmlns:a16="http://schemas.microsoft.com/office/drawing/2014/main" id="{8EF6EB97-5666-0699-8A3F-E8CB1F1AF54B}"/>
              </a:ext>
            </a:extLst>
          </p:cNvPr>
          <p:cNvSpPr txBox="1"/>
          <p:nvPr/>
        </p:nvSpPr>
        <p:spPr>
          <a:xfrm>
            <a:off x="2572656" y="1729989"/>
            <a:ext cx="8128000" cy="646331"/>
          </a:xfrm>
          <a:prstGeom prst="rect">
            <a:avLst/>
          </a:prstGeom>
          <a:noFill/>
        </p:spPr>
        <p:txBody>
          <a:bodyPr wrap="square" rtlCol="0">
            <a:spAutoFit/>
          </a:bodyPr>
          <a:lstStyle/>
          <a:p>
            <a:r>
              <a:rPr lang="en-US" dirty="0"/>
              <a:t>Idea: Initializing DNNs by training each layer one-by-one unsupervised and fine tuning the result with supervised learning </a:t>
            </a:r>
          </a:p>
        </p:txBody>
      </p:sp>
      <p:sp>
        <p:nvSpPr>
          <p:cNvPr id="44" name="Rectangle 43">
            <a:extLst>
              <a:ext uri="{FF2B5EF4-FFF2-40B4-BE49-F238E27FC236}">
                <a16:creationId xmlns:a16="http://schemas.microsoft.com/office/drawing/2014/main" id="{DBDBCAC6-9C91-004E-CDFC-E25E4432220B}"/>
              </a:ext>
            </a:extLst>
          </p:cNvPr>
          <p:cNvSpPr/>
          <p:nvPr/>
        </p:nvSpPr>
        <p:spPr>
          <a:xfrm>
            <a:off x="8917796" y="3428999"/>
            <a:ext cx="1339012" cy="204014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Fine-Tuning</a:t>
            </a:r>
          </a:p>
          <a:p>
            <a:pPr algn="ctr"/>
            <a:r>
              <a:rPr lang="en-US" dirty="0"/>
              <a:t>(supervised, </a:t>
            </a:r>
            <a:r>
              <a:rPr lang="en-US" dirty="0" err="1"/>
              <a:t>backpropa-gation</a:t>
            </a:r>
            <a:r>
              <a:rPr lang="en-US" dirty="0"/>
              <a:t>)</a:t>
            </a:r>
          </a:p>
        </p:txBody>
      </p:sp>
      <p:sp>
        <p:nvSpPr>
          <p:cNvPr id="45" name="Rectangle 44">
            <a:extLst>
              <a:ext uri="{FF2B5EF4-FFF2-40B4-BE49-F238E27FC236}">
                <a16:creationId xmlns:a16="http://schemas.microsoft.com/office/drawing/2014/main" id="{9593A0D5-4F0B-958F-D4B2-E17AD2CC6C5E}"/>
              </a:ext>
            </a:extLst>
          </p:cNvPr>
          <p:cNvSpPr/>
          <p:nvPr/>
        </p:nvSpPr>
        <p:spPr>
          <a:xfrm>
            <a:off x="4494359" y="2708696"/>
            <a:ext cx="1078302" cy="35799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Input (X)</a:t>
            </a:r>
          </a:p>
        </p:txBody>
      </p:sp>
      <p:sp>
        <p:nvSpPr>
          <p:cNvPr id="46" name="Rectangle 45">
            <a:extLst>
              <a:ext uri="{FF2B5EF4-FFF2-40B4-BE49-F238E27FC236}">
                <a16:creationId xmlns:a16="http://schemas.microsoft.com/office/drawing/2014/main" id="{3C396648-B684-0879-56CA-09A49989F519}"/>
              </a:ext>
            </a:extLst>
          </p:cNvPr>
          <p:cNvSpPr/>
          <p:nvPr/>
        </p:nvSpPr>
        <p:spPr>
          <a:xfrm>
            <a:off x="1823621" y="3575647"/>
            <a:ext cx="1647645"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Autoencoder 1</a:t>
            </a:r>
          </a:p>
        </p:txBody>
      </p:sp>
      <p:sp>
        <p:nvSpPr>
          <p:cNvPr id="48" name="Rectangle 47">
            <a:extLst>
              <a:ext uri="{FF2B5EF4-FFF2-40B4-BE49-F238E27FC236}">
                <a16:creationId xmlns:a16="http://schemas.microsoft.com/office/drawing/2014/main" id="{9999ED8B-56A7-108B-E3C8-7930E6AE2BF3}"/>
              </a:ext>
            </a:extLst>
          </p:cNvPr>
          <p:cNvSpPr/>
          <p:nvPr/>
        </p:nvSpPr>
        <p:spPr>
          <a:xfrm>
            <a:off x="6173635" y="3569179"/>
            <a:ext cx="1954650"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Hidden Layer (H1)</a:t>
            </a:r>
          </a:p>
        </p:txBody>
      </p:sp>
      <p:sp>
        <p:nvSpPr>
          <p:cNvPr id="50" name="Rectangle 49">
            <a:extLst>
              <a:ext uri="{FF2B5EF4-FFF2-40B4-BE49-F238E27FC236}">
                <a16:creationId xmlns:a16="http://schemas.microsoft.com/office/drawing/2014/main" id="{115F6C1C-87FA-FEBF-E7A4-76EB12677219}"/>
              </a:ext>
            </a:extLst>
          </p:cNvPr>
          <p:cNvSpPr/>
          <p:nvPr/>
        </p:nvSpPr>
        <p:spPr>
          <a:xfrm>
            <a:off x="4059205" y="3571983"/>
            <a:ext cx="1647645"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Encoder 1</a:t>
            </a:r>
          </a:p>
          <a:p>
            <a:pPr algn="ctr"/>
            <a:r>
              <a:rPr lang="en-US" dirty="0"/>
              <a:t>(X -&gt; H1)</a:t>
            </a:r>
          </a:p>
        </p:txBody>
      </p:sp>
      <p:cxnSp>
        <p:nvCxnSpPr>
          <p:cNvPr id="52" name="Straight Arrow Connector 51">
            <a:extLst>
              <a:ext uri="{FF2B5EF4-FFF2-40B4-BE49-F238E27FC236}">
                <a16:creationId xmlns:a16="http://schemas.microsoft.com/office/drawing/2014/main" id="{CB19FD78-CADA-9B3C-AEAE-B7F3F462DF09}"/>
              </a:ext>
            </a:extLst>
          </p:cNvPr>
          <p:cNvCxnSpPr>
            <a:stCxn id="46" idx="3"/>
            <a:endCxn id="50" idx="1"/>
          </p:cNvCxnSpPr>
          <p:nvPr/>
        </p:nvCxnSpPr>
        <p:spPr>
          <a:xfrm flipV="1">
            <a:off x="3471266" y="3830776"/>
            <a:ext cx="587939" cy="36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54" name="TextBox 53">
            <a:extLst>
              <a:ext uri="{FF2B5EF4-FFF2-40B4-BE49-F238E27FC236}">
                <a16:creationId xmlns:a16="http://schemas.microsoft.com/office/drawing/2014/main" id="{EFCC21A5-85E0-1488-9791-5422D52F0571}"/>
              </a:ext>
            </a:extLst>
          </p:cNvPr>
          <p:cNvSpPr txBox="1"/>
          <p:nvPr/>
        </p:nvSpPr>
        <p:spPr>
          <a:xfrm>
            <a:off x="3504046" y="3560583"/>
            <a:ext cx="522378" cy="307777"/>
          </a:xfrm>
          <a:prstGeom prst="rect">
            <a:avLst/>
          </a:prstGeom>
          <a:noFill/>
        </p:spPr>
        <p:txBody>
          <a:bodyPr wrap="square" rtlCol="0">
            <a:spAutoFit/>
          </a:bodyPr>
          <a:lstStyle/>
          <a:p>
            <a:r>
              <a:rPr lang="en-US" sz="1400" dirty="0"/>
              <a:t>split</a:t>
            </a:r>
          </a:p>
        </p:txBody>
      </p:sp>
      <p:cxnSp>
        <p:nvCxnSpPr>
          <p:cNvPr id="56" name="Connector: Elbow 55">
            <a:extLst>
              <a:ext uri="{FF2B5EF4-FFF2-40B4-BE49-F238E27FC236}">
                <a16:creationId xmlns:a16="http://schemas.microsoft.com/office/drawing/2014/main" id="{7BF3180C-23BF-1231-1373-3C4B03E55491}"/>
              </a:ext>
            </a:extLst>
          </p:cNvPr>
          <p:cNvCxnSpPr>
            <a:stCxn id="54" idx="2"/>
          </p:cNvCxnSpPr>
          <p:nvPr/>
        </p:nvCxnSpPr>
        <p:spPr>
          <a:xfrm rot="5400000">
            <a:off x="2591845" y="3251962"/>
            <a:ext cx="556992" cy="1789789"/>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57" name="TextBox 56">
            <a:extLst>
              <a:ext uri="{FF2B5EF4-FFF2-40B4-BE49-F238E27FC236}">
                <a16:creationId xmlns:a16="http://schemas.microsoft.com/office/drawing/2014/main" id="{DE51DFCD-8AA6-9C8D-D67C-7675D2F06770}"/>
              </a:ext>
            </a:extLst>
          </p:cNvPr>
          <p:cNvSpPr txBox="1"/>
          <p:nvPr/>
        </p:nvSpPr>
        <p:spPr>
          <a:xfrm>
            <a:off x="2265484" y="4137166"/>
            <a:ext cx="1499751" cy="307777"/>
          </a:xfrm>
          <a:prstGeom prst="rect">
            <a:avLst/>
          </a:prstGeom>
          <a:noFill/>
        </p:spPr>
        <p:txBody>
          <a:bodyPr wrap="square" rtlCol="0">
            <a:spAutoFit/>
          </a:bodyPr>
          <a:lstStyle/>
          <a:p>
            <a:r>
              <a:rPr lang="en-US" sz="1400" dirty="0"/>
              <a:t>Discard Decoder</a:t>
            </a:r>
          </a:p>
        </p:txBody>
      </p:sp>
      <p:cxnSp>
        <p:nvCxnSpPr>
          <p:cNvPr id="59" name="Connector: Elbow 58">
            <a:extLst>
              <a:ext uri="{FF2B5EF4-FFF2-40B4-BE49-F238E27FC236}">
                <a16:creationId xmlns:a16="http://schemas.microsoft.com/office/drawing/2014/main" id="{C2BD7F11-349D-A6E6-CC5A-6FAD6149F562}"/>
              </a:ext>
            </a:extLst>
          </p:cNvPr>
          <p:cNvCxnSpPr>
            <a:stCxn id="45" idx="2"/>
            <a:endCxn id="46" idx="0"/>
          </p:cNvCxnSpPr>
          <p:nvPr/>
        </p:nvCxnSpPr>
        <p:spPr>
          <a:xfrm rot="5400000">
            <a:off x="3585999" y="2128136"/>
            <a:ext cx="508956" cy="2386066"/>
          </a:xfrm>
          <a:prstGeom prst="bentConnector3">
            <a:avLst/>
          </a:prstGeom>
          <a:ln>
            <a:tailEnd type="triangle"/>
          </a:ln>
        </p:spPr>
        <p:style>
          <a:lnRef idx="1">
            <a:schemeClr val="dk1"/>
          </a:lnRef>
          <a:fillRef idx="0">
            <a:schemeClr val="dk1"/>
          </a:fillRef>
          <a:effectRef idx="0">
            <a:schemeClr val="dk1"/>
          </a:effectRef>
          <a:fontRef idx="minor">
            <a:schemeClr val="tx1"/>
          </a:fontRef>
        </p:style>
      </p:cxnSp>
      <p:sp>
        <p:nvSpPr>
          <p:cNvPr id="60" name="TextBox 59">
            <a:extLst>
              <a:ext uri="{FF2B5EF4-FFF2-40B4-BE49-F238E27FC236}">
                <a16:creationId xmlns:a16="http://schemas.microsoft.com/office/drawing/2014/main" id="{69BA4AC3-DF81-8A85-F4FF-02C023E3B1BC}"/>
              </a:ext>
            </a:extLst>
          </p:cNvPr>
          <p:cNvSpPr txBox="1"/>
          <p:nvPr/>
        </p:nvSpPr>
        <p:spPr>
          <a:xfrm>
            <a:off x="3458805" y="3005860"/>
            <a:ext cx="690498" cy="307777"/>
          </a:xfrm>
          <a:prstGeom prst="rect">
            <a:avLst/>
          </a:prstGeom>
          <a:noFill/>
        </p:spPr>
        <p:txBody>
          <a:bodyPr wrap="square" rtlCol="0">
            <a:spAutoFit/>
          </a:bodyPr>
          <a:lstStyle/>
          <a:p>
            <a:r>
              <a:rPr lang="en-US" sz="1400" dirty="0"/>
              <a:t>train</a:t>
            </a:r>
          </a:p>
        </p:txBody>
      </p:sp>
      <p:sp>
        <p:nvSpPr>
          <p:cNvPr id="61" name="Rectangle 60">
            <a:extLst>
              <a:ext uri="{FF2B5EF4-FFF2-40B4-BE49-F238E27FC236}">
                <a16:creationId xmlns:a16="http://schemas.microsoft.com/office/drawing/2014/main" id="{DBB6B47B-26E8-68C9-1C1D-5595E087B99B}"/>
              </a:ext>
            </a:extLst>
          </p:cNvPr>
          <p:cNvSpPr/>
          <p:nvPr/>
        </p:nvSpPr>
        <p:spPr>
          <a:xfrm>
            <a:off x="1823621" y="4787916"/>
            <a:ext cx="1647645"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 Autoencoder 1</a:t>
            </a:r>
          </a:p>
        </p:txBody>
      </p:sp>
      <p:sp>
        <p:nvSpPr>
          <p:cNvPr id="62" name="Rectangle 61">
            <a:extLst>
              <a:ext uri="{FF2B5EF4-FFF2-40B4-BE49-F238E27FC236}">
                <a16:creationId xmlns:a16="http://schemas.microsoft.com/office/drawing/2014/main" id="{6538D6C5-0F2C-17D4-9334-F61ED7FD12F5}"/>
              </a:ext>
            </a:extLst>
          </p:cNvPr>
          <p:cNvSpPr/>
          <p:nvPr/>
        </p:nvSpPr>
        <p:spPr>
          <a:xfrm>
            <a:off x="6173635" y="4781448"/>
            <a:ext cx="1954650"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Hidden Layer (H2)</a:t>
            </a:r>
          </a:p>
        </p:txBody>
      </p:sp>
      <p:sp>
        <p:nvSpPr>
          <p:cNvPr id="63" name="Rectangle 62">
            <a:extLst>
              <a:ext uri="{FF2B5EF4-FFF2-40B4-BE49-F238E27FC236}">
                <a16:creationId xmlns:a16="http://schemas.microsoft.com/office/drawing/2014/main" id="{D9DC5CC2-13DD-E686-362A-30EB19FA48BC}"/>
              </a:ext>
            </a:extLst>
          </p:cNvPr>
          <p:cNvSpPr/>
          <p:nvPr/>
        </p:nvSpPr>
        <p:spPr>
          <a:xfrm>
            <a:off x="4059205" y="4784252"/>
            <a:ext cx="1647645" cy="51758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t>Encoder 1</a:t>
            </a:r>
          </a:p>
          <a:p>
            <a:pPr algn="ctr"/>
            <a:r>
              <a:rPr lang="en-US" dirty="0"/>
              <a:t>(X -&gt; H1)</a:t>
            </a:r>
          </a:p>
        </p:txBody>
      </p:sp>
      <p:cxnSp>
        <p:nvCxnSpPr>
          <p:cNvPr id="64" name="Straight Arrow Connector 63">
            <a:extLst>
              <a:ext uri="{FF2B5EF4-FFF2-40B4-BE49-F238E27FC236}">
                <a16:creationId xmlns:a16="http://schemas.microsoft.com/office/drawing/2014/main" id="{29DAFF12-085D-47B4-2208-FC9A3F11FC90}"/>
              </a:ext>
            </a:extLst>
          </p:cNvPr>
          <p:cNvCxnSpPr>
            <a:stCxn id="61" idx="3"/>
            <a:endCxn id="63" idx="1"/>
          </p:cNvCxnSpPr>
          <p:nvPr/>
        </p:nvCxnSpPr>
        <p:spPr>
          <a:xfrm flipV="1">
            <a:off x="3471266" y="5043045"/>
            <a:ext cx="587939" cy="3664"/>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65" name="TextBox 64">
            <a:extLst>
              <a:ext uri="{FF2B5EF4-FFF2-40B4-BE49-F238E27FC236}">
                <a16:creationId xmlns:a16="http://schemas.microsoft.com/office/drawing/2014/main" id="{38AF289B-6FBD-F5CB-2C7A-30DF83738B1C}"/>
              </a:ext>
            </a:extLst>
          </p:cNvPr>
          <p:cNvSpPr txBox="1"/>
          <p:nvPr/>
        </p:nvSpPr>
        <p:spPr>
          <a:xfrm>
            <a:off x="3504046" y="4772852"/>
            <a:ext cx="522378" cy="307777"/>
          </a:xfrm>
          <a:prstGeom prst="rect">
            <a:avLst/>
          </a:prstGeom>
          <a:noFill/>
        </p:spPr>
        <p:txBody>
          <a:bodyPr wrap="square" rtlCol="0">
            <a:spAutoFit/>
          </a:bodyPr>
          <a:lstStyle/>
          <a:p>
            <a:r>
              <a:rPr lang="en-US" sz="1400" dirty="0"/>
              <a:t>split</a:t>
            </a:r>
          </a:p>
        </p:txBody>
      </p:sp>
      <p:cxnSp>
        <p:nvCxnSpPr>
          <p:cNvPr id="66" name="Connector: Elbow 65">
            <a:extLst>
              <a:ext uri="{FF2B5EF4-FFF2-40B4-BE49-F238E27FC236}">
                <a16:creationId xmlns:a16="http://schemas.microsoft.com/office/drawing/2014/main" id="{83C33395-530E-AA2A-6C87-00DDD3F001BB}"/>
              </a:ext>
            </a:extLst>
          </p:cNvPr>
          <p:cNvCxnSpPr>
            <a:stCxn id="65" idx="2"/>
          </p:cNvCxnSpPr>
          <p:nvPr/>
        </p:nvCxnSpPr>
        <p:spPr>
          <a:xfrm rot="5400000">
            <a:off x="2591845" y="4464231"/>
            <a:ext cx="556992" cy="1789789"/>
          </a:xfrm>
          <a:prstGeom prst="bentConnector2">
            <a:avLst/>
          </a:prstGeom>
          <a:ln>
            <a:tailEnd type="triangle"/>
          </a:ln>
        </p:spPr>
        <p:style>
          <a:lnRef idx="1">
            <a:schemeClr val="dk1"/>
          </a:lnRef>
          <a:fillRef idx="0">
            <a:schemeClr val="dk1"/>
          </a:fillRef>
          <a:effectRef idx="0">
            <a:schemeClr val="dk1"/>
          </a:effectRef>
          <a:fontRef idx="minor">
            <a:schemeClr val="tx1"/>
          </a:fontRef>
        </p:style>
      </p:cxnSp>
      <p:sp>
        <p:nvSpPr>
          <p:cNvPr id="67" name="TextBox 66">
            <a:extLst>
              <a:ext uri="{FF2B5EF4-FFF2-40B4-BE49-F238E27FC236}">
                <a16:creationId xmlns:a16="http://schemas.microsoft.com/office/drawing/2014/main" id="{B8A413ED-A1AE-7663-47D1-3CD663B4E117}"/>
              </a:ext>
            </a:extLst>
          </p:cNvPr>
          <p:cNvSpPr txBox="1"/>
          <p:nvPr/>
        </p:nvSpPr>
        <p:spPr>
          <a:xfrm>
            <a:off x="2265484" y="5349435"/>
            <a:ext cx="1499751" cy="307777"/>
          </a:xfrm>
          <a:prstGeom prst="rect">
            <a:avLst/>
          </a:prstGeom>
          <a:noFill/>
        </p:spPr>
        <p:txBody>
          <a:bodyPr wrap="square" rtlCol="0">
            <a:spAutoFit/>
          </a:bodyPr>
          <a:lstStyle/>
          <a:p>
            <a:r>
              <a:rPr lang="en-US" sz="1400" dirty="0"/>
              <a:t>Discard Decoder</a:t>
            </a:r>
          </a:p>
        </p:txBody>
      </p:sp>
      <p:cxnSp>
        <p:nvCxnSpPr>
          <p:cNvPr id="68" name="Connector: Elbow 67">
            <a:extLst>
              <a:ext uri="{FF2B5EF4-FFF2-40B4-BE49-F238E27FC236}">
                <a16:creationId xmlns:a16="http://schemas.microsoft.com/office/drawing/2014/main" id="{45741664-19B8-0AAC-8235-7CE670C12A23}"/>
              </a:ext>
            </a:extLst>
          </p:cNvPr>
          <p:cNvCxnSpPr>
            <a:cxnSpLocks/>
            <a:stCxn id="48" idx="2"/>
            <a:endCxn id="61" idx="0"/>
          </p:cNvCxnSpPr>
          <p:nvPr/>
        </p:nvCxnSpPr>
        <p:spPr>
          <a:xfrm rot="5400000">
            <a:off x="4548626" y="2185582"/>
            <a:ext cx="701152" cy="4503516"/>
          </a:xfrm>
          <a:prstGeom prst="bentConnector3">
            <a:avLst>
              <a:gd name="adj1" fmla="val 65994"/>
            </a:avLst>
          </a:prstGeom>
          <a:ln>
            <a:tailEnd type="triangle"/>
          </a:ln>
        </p:spPr>
        <p:style>
          <a:lnRef idx="1">
            <a:schemeClr val="dk1"/>
          </a:lnRef>
          <a:fillRef idx="0">
            <a:schemeClr val="dk1"/>
          </a:fillRef>
          <a:effectRef idx="0">
            <a:schemeClr val="dk1"/>
          </a:effectRef>
          <a:fontRef idx="minor">
            <a:schemeClr val="tx1"/>
          </a:fontRef>
        </p:style>
      </p:cxnSp>
      <p:sp>
        <p:nvSpPr>
          <p:cNvPr id="69" name="TextBox 68">
            <a:extLst>
              <a:ext uri="{FF2B5EF4-FFF2-40B4-BE49-F238E27FC236}">
                <a16:creationId xmlns:a16="http://schemas.microsoft.com/office/drawing/2014/main" id="{0FA2C584-D2E7-4C41-DE49-A598E2307035}"/>
              </a:ext>
            </a:extLst>
          </p:cNvPr>
          <p:cNvSpPr txBox="1"/>
          <p:nvPr/>
        </p:nvSpPr>
        <p:spPr>
          <a:xfrm>
            <a:off x="4590352" y="4287083"/>
            <a:ext cx="690498" cy="307777"/>
          </a:xfrm>
          <a:prstGeom prst="rect">
            <a:avLst/>
          </a:prstGeom>
          <a:noFill/>
        </p:spPr>
        <p:txBody>
          <a:bodyPr wrap="square" rtlCol="0">
            <a:spAutoFit/>
          </a:bodyPr>
          <a:lstStyle/>
          <a:p>
            <a:r>
              <a:rPr lang="en-US" sz="1400" dirty="0"/>
              <a:t>train</a:t>
            </a:r>
          </a:p>
        </p:txBody>
      </p:sp>
      <p:cxnSp>
        <p:nvCxnSpPr>
          <p:cNvPr id="73" name="Straight Arrow Connector 72">
            <a:extLst>
              <a:ext uri="{FF2B5EF4-FFF2-40B4-BE49-F238E27FC236}">
                <a16:creationId xmlns:a16="http://schemas.microsoft.com/office/drawing/2014/main" id="{1B9C4D47-E253-8789-1691-A159F14E3DA1}"/>
              </a:ext>
            </a:extLst>
          </p:cNvPr>
          <p:cNvCxnSpPr>
            <a:endCxn id="48" idx="3"/>
          </p:cNvCxnSpPr>
          <p:nvPr/>
        </p:nvCxnSpPr>
        <p:spPr>
          <a:xfrm flipH="1">
            <a:off x="8128285" y="3827971"/>
            <a:ext cx="78951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30B5A405-B186-557C-4E1C-B3DA2F86D342}"/>
              </a:ext>
            </a:extLst>
          </p:cNvPr>
          <p:cNvCxnSpPr/>
          <p:nvPr/>
        </p:nvCxnSpPr>
        <p:spPr>
          <a:xfrm flipH="1">
            <a:off x="8125696" y="5046708"/>
            <a:ext cx="789511" cy="1"/>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184494182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092208-2ACF-E9F8-2061-80144711D47D}"/>
            </a:ext>
          </a:extLst>
        </p:cNvPr>
        <p:cNvGrpSpPr/>
        <p:nvPr/>
      </p:nvGrpSpPr>
      <p:grpSpPr>
        <a:xfrm>
          <a:off x="0" y="0"/>
          <a:ext cx="0" cy="0"/>
          <a:chOff x="0" y="0"/>
          <a:chExt cx="0" cy="0"/>
        </a:xfrm>
      </p:grpSpPr>
      <p:sp>
        <p:nvSpPr>
          <p:cNvPr id="20" name="Datumsplatzhalter 19">
            <a:extLst>
              <a:ext uri="{FF2B5EF4-FFF2-40B4-BE49-F238E27FC236}">
                <a16:creationId xmlns:a16="http://schemas.microsoft.com/office/drawing/2014/main" id="{13C24928-5640-454B-CA98-19153673F27E}"/>
              </a:ext>
            </a:extLst>
          </p:cNvPr>
          <p:cNvSpPr>
            <a:spLocks noGrp="1"/>
          </p:cNvSpPr>
          <p:nvPr>
            <p:ph type="dt" sz="half" idx="20"/>
          </p:nvPr>
        </p:nvSpPr>
        <p:spPr>
          <a:xfrm>
            <a:off x="561244" y="6425362"/>
            <a:ext cx="947516" cy="365125"/>
          </a:xfrm>
        </p:spPr>
        <p:txBody>
          <a:bodyPr rtlCol="0"/>
          <a:lstStyle/>
          <a:p>
            <a:pPr rtl="0"/>
            <a:r>
              <a:rPr lang="de-DE" dirty="0"/>
              <a:t>20.12.2024</a:t>
            </a:r>
          </a:p>
        </p:txBody>
      </p:sp>
      <p:sp>
        <p:nvSpPr>
          <p:cNvPr id="11" name="Slide Number Placeholder 10">
            <a:extLst>
              <a:ext uri="{FF2B5EF4-FFF2-40B4-BE49-F238E27FC236}">
                <a16:creationId xmlns:a16="http://schemas.microsoft.com/office/drawing/2014/main" id="{2A36BA03-8B25-34DD-D186-81F537D75A16}"/>
              </a:ext>
            </a:extLst>
          </p:cNvPr>
          <p:cNvSpPr>
            <a:spLocks noGrp="1"/>
          </p:cNvSpPr>
          <p:nvPr>
            <p:ph type="sldNum" sz="quarter" idx="22"/>
          </p:nvPr>
        </p:nvSpPr>
        <p:spPr/>
        <p:txBody>
          <a:bodyPr/>
          <a:lstStyle/>
          <a:p>
            <a:pPr rtl="0"/>
            <a:fld id="{B5CEABB6-07DC-46E8-9B57-56EC44A396E5}" type="slidenum">
              <a:rPr lang="de-DE" noProof="0" smtClean="0"/>
              <a:pPr rtl="0"/>
              <a:t>9</a:t>
            </a:fld>
            <a:endParaRPr lang="de-DE" noProof="0" dirty="0"/>
          </a:p>
        </p:txBody>
      </p:sp>
      <p:sp>
        <p:nvSpPr>
          <p:cNvPr id="33" name="Title 8">
            <a:extLst>
              <a:ext uri="{FF2B5EF4-FFF2-40B4-BE49-F238E27FC236}">
                <a16:creationId xmlns:a16="http://schemas.microsoft.com/office/drawing/2014/main" id="{B6C3EDC9-2771-14C8-E022-947F94411299}"/>
              </a:ext>
            </a:extLst>
          </p:cNvPr>
          <p:cNvSpPr>
            <a:spLocks noGrp="1"/>
          </p:cNvSpPr>
          <p:nvPr>
            <p:ph type="title"/>
          </p:nvPr>
        </p:nvSpPr>
        <p:spPr>
          <a:xfrm>
            <a:off x="2432611" y="812580"/>
            <a:ext cx="8127736" cy="1573268"/>
          </a:xfrm>
        </p:spPr>
        <p:txBody>
          <a:bodyPr>
            <a:normAutofit/>
          </a:bodyPr>
          <a:lstStyle/>
          <a:p>
            <a:pPr algn="ctr"/>
            <a:r>
              <a:rPr lang="en-US" sz="2800" b="1" dirty="0"/>
              <a:t>Why Greedy Layer-Wise Training improved the P</a:t>
            </a:r>
            <a:r>
              <a:rPr lang="en-US" b="1" dirty="0"/>
              <a:t>rocess of Training Deep Neural Networks</a:t>
            </a:r>
            <a:br>
              <a:rPr lang="de-DE" dirty="0"/>
            </a:br>
            <a:br>
              <a:rPr lang="en-US" sz="2800" b="1" dirty="0"/>
            </a:br>
            <a:endParaRPr lang="en-US" b="1" dirty="0"/>
          </a:p>
        </p:txBody>
      </p:sp>
      <p:sp>
        <p:nvSpPr>
          <p:cNvPr id="2" name="Textfeld 1">
            <a:extLst>
              <a:ext uri="{FF2B5EF4-FFF2-40B4-BE49-F238E27FC236}">
                <a16:creationId xmlns:a16="http://schemas.microsoft.com/office/drawing/2014/main" id="{17A5F42E-038D-412B-8793-B6D3B4ED443C}"/>
              </a:ext>
            </a:extLst>
          </p:cNvPr>
          <p:cNvSpPr txBox="1"/>
          <p:nvPr/>
        </p:nvSpPr>
        <p:spPr>
          <a:xfrm>
            <a:off x="2316471" y="2385848"/>
            <a:ext cx="9118783" cy="3416320"/>
          </a:xfrm>
          <a:prstGeom prst="rect">
            <a:avLst/>
          </a:prstGeom>
        </p:spPr>
        <p:txBody>
          <a:bodyPr vert="horz" lIns="0" tIns="45720" rIns="0" bIns="45720" rtlCol="0">
            <a:normAutofit/>
          </a:bodyPr>
          <a:lstStyle>
            <a:lvl1pPr indent="0" defTabSz="914400">
              <a:lnSpc>
                <a:spcPct val="90000"/>
              </a:lnSpc>
              <a:spcBef>
                <a:spcPts val="1200"/>
              </a:spcBef>
              <a:spcAft>
                <a:spcPts val="200"/>
              </a:spcAft>
              <a:buClr>
                <a:schemeClr val="accent1"/>
              </a:buClr>
              <a:buSzPct val="100000"/>
              <a:buFont typeface="Calibri" panose="020F0502020204030204" pitchFamily="34" charset="0"/>
              <a:buNone/>
              <a:defRPr b="1">
                <a:solidFill>
                  <a:schemeClr val="tx1">
                    <a:lumMod val="75000"/>
                    <a:lumOff val="25000"/>
                  </a:schemeClr>
                </a:solidFill>
              </a:defRPr>
            </a:lvl1pPr>
            <a:lvl2pPr marL="742950" lvl="1" indent="-285750" defTabSz="914400">
              <a:lnSpc>
                <a:spcPct val="90000"/>
              </a:lnSpc>
              <a:spcBef>
                <a:spcPts val="200"/>
              </a:spcBef>
              <a:spcAft>
                <a:spcPts val="400"/>
              </a:spcAft>
              <a:buClr>
                <a:schemeClr val="accent1"/>
              </a:buClr>
              <a:buFont typeface="Arial" panose="020B0604020202020204" pitchFamily="34" charset="0"/>
              <a:buChar char="•"/>
              <a:defRPr>
                <a:solidFill>
                  <a:schemeClr val="tx1">
                    <a:lumMod val="75000"/>
                    <a:lumOff val="25000"/>
                  </a:schemeClr>
                </a:solidFill>
              </a:defRPr>
            </a:lvl2pPr>
            <a:lvl3pPr marL="566928" indent="-18288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3pPr>
            <a:lvl4pPr marL="749808" indent="-18288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4pPr>
            <a:lvl5pPr marL="932688" indent="-18288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5pPr>
            <a:lvl6pPr marL="11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6pPr>
            <a:lvl7pPr marL="13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7pPr>
            <a:lvl8pPr marL="15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8pPr>
            <a:lvl9pPr marL="1700000" indent="-228600" defTabSz="914400">
              <a:lnSpc>
                <a:spcPct val="90000"/>
              </a:lnSpc>
              <a:spcBef>
                <a:spcPts val="200"/>
              </a:spcBef>
              <a:spcAft>
                <a:spcPts val="400"/>
              </a:spcAft>
              <a:buClr>
                <a:schemeClr val="accent1"/>
              </a:buClr>
              <a:buFont typeface="Calibri" pitchFamily="34" charset="0"/>
              <a:buChar char="◦"/>
              <a:defRPr sz="1400">
                <a:solidFill>
                  <a:schemeClr val="tx1">
                    <a:lumMod val="75000"/>
                    <a:lumOff val="25000"/>
                  </a:schemeClr>
                </a:solidFill>
              </a:defRPr>
            </a:lvl9pPr>
          </a:lstStyle>
          <a:p>
            <a:r>
              <a:rPr lang="en-US" dirty="0"/>
              <a:t>Two key problems were addressed</a:t>
            </a:r>
          </a:p>
          <a:p>
            <a:r>
              <a:rPr lang="en-US" dirty="0"/>
              <a:t>Optimization Difficulty:</a:t>
            </a:r>
          </a:p>
          <a:p>
            <a:pPr lvl="1"/>
            <a:r>
              <a:rPr lang="en-US" dirty="0"/>
              <a:t>Training all layers of a deep network simultaneously using backpropagation was difficult due to issues like vanishing and exploding gradients.</a:t>
            </a:r>
          </a:p>
          <a:p>
            <a:pPr lvl="1"/>
            <a:r>
              <a:rPr lang="en-US" dirty="0">
                <a:sym typeface="Wingdings" panose="05000000000000000000" pitchFamily="2" charset="2"/>
              </a:rPr>
              <a:t> </a:t>
            </a:r>
            <a:r>
              <a:rPr lang="en-US" dirty="0"/>
              <a:t>Greedy layer-wise training tackled this by training each layer independently, one at a time. This allowed each layer to learn useful features before moving on to deeper layers, making optimization more stable and effective.</a:t>
            </a:r>
          </a:p>
          <a:p>
            <a:r>
              <a:rPr lang="de-DE" dirty="0" err="1"/>
              <a:t>Generalization</a:t>
            </a:r>
            <a:r>
              <a:rPr lang="de-DE" dirty="0"/>
              <a:t>:</a:t>
            </a:r>
          </a:p>
          <a:p>
            <a:pPr lvl="1"/>
            <a:r>
              <a:rPr lang="en-US" dirty="0"/>
              <a:t>By training each layer to produce good representations before full network training, the network could discover more useful and higher-level features.</a:t>
            </a:r>
          </a:p>
          <a:p>
            <a:pPr lvl="1"/>
            <a:r>
              <a:rPr lang="en-US" dirty="0"/>
              <a:t>This process acted as a form of unsupervised pretraining, which helped avoid poor local minima and improved generalization on unseen data.</a:t>
            </a:r>
          </a:p>
        </p:txBody>
      </p:sp>
    </p:spTree>
    <p:extLst>
      <p:ext uri="{BB962C8B-B14F-4D97-AF65-F5344CB8AC3E}">
        <p14:creationId xmlns:p14="http://schemas.microsoft.com/office/powerpoint/2010/main" val="2072752163"/>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0" ma:contentTypeDescription="Create a new document." ma:contentTypeScope="" ma:versionID="1267097ee5f5874adfcc408041ae252e">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95891a93df65b14727750f2c06c306c"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42BC90D6-94CF-42F7-AAC4-9CF6824C54D5}">
  <ds:schemaRefs>
    <ds:schemaRef ds:uri="http://schemas.microsoft.com/sharepoint/v3/contenttype/forms"/>
  </ds:schemaRefs>
</ds:datastoreItem>
</file>

<file path=customXml/itemProps2.xml><?xml version="1.0" encoding="utf-8"?>
<ds:datastoreItem xmlns:ds="http://schemas.openxmlformats.org/officeDocument/2006/customXml" ds:itemID="{64CF2EF3-001F-4BE9-81B3-86ECBBF9425F}">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7F97B18F-50BC-4F30-8373-93489E845F83}">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Retrospect</Template>
  <TotalTime>0</TotalTime>
  <Words>3479</Words>
  <Application>Microsoft Office PowerPoint</Application>
  <PresentationFormat>Breitbild</PresentationFormat>
  <Paragraphs>379</Paragraphs>
  <Slides>39</Slides>
  <Notes>10</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39</vt:i4>
      </vt:variant>
    </vt:vector>
  </HeadingPairs>
  <TitlesOfParts>
    <vt:vector size="45" baseType="lpstr">
      <vt:lpstr>Aptos</vt:lpstr>
      <vt:lpstr>Arial</vt:lpstr>
      <vt:lpstr>Calibri</vt:lpstr>
      <vt:lpstr>Calibri Light</vt:lpstr>
      <vt:lpstr>Wingdings</vt:lpstr>
      <vt:lpstr>Retrospect</vt:lpstr>
      <vt:lpstr>Concepts in Deep Learning: Representation Learning</vt:lpstr>
      <vt:lpstr>PowerPoint-Präsentation</vt:lpstr>
      <vt:lpstr>Introduction</vt:lpstr>
      <vt:lpstr>What is Representation Learning?</vt:lpstr>
      <vt:lpstr>Deep Learning and Representations</vt:lpstr>
      <vt:lpstr>Supervised vs.   Semi-Supervised vs.   Unsupervised Learning</vt:lpstr>
      <vt:lpstr>Unsupervised Pretraining</vt:lpstr>
      <vt:lpstr>Greedy Layer-Wise Training </vt:lpstr>
      <vt:lpstr>Why Greedy Layer-Wise Training improved the Process of Training Deep Neural Networks  </vt:lpstr>
      <vt:lpstr>Why Greedy Layer-Wise Training improved the Process of Training Deep Neural Networks  </vt:lpstr>
      <vt:lpstr>When does unsupervised Pretraining work? </vt:lpstr>
      <vt:lpstr>PowerPoint-Präsentation</vt:lpstr>
      <vt:lpstr>PowerPoint-Präsentation</vt:lpstr>
      <vt:lpstr>Transfer Learning and Domain Adaptation</vt:lpstr>
      <vt:lpstr>Transfer Learning</vt:lpstr>
      <vt:lpstr>Transfer Learning</vt:lpstr>
      <vt:lpstr>Transfer Learning</vt:lpstr>
      <vt:lpstr>Transfer Learning</vt:lpstr>
      <vt:lpstr>Domain Adaptation</vt:lpstr>
      <vt:lpstr>PowerPoint-Präsentation</vt:lpstr>
      <vt:lpstr>PowerPoint-Präsentation</vt:lpstr>
      <vt:lpstr>Semi-Supervised Disentangling of Causal Factors </vt:lpstr>
      <vt:lpstr>PowerPoint-Präsentation</vt:lpstr>
      <vt:lpstr>PowerPoint-Präsentation</vt:lpstr>
      <vt:lpstr>PowerPoint-Präsentation</vt:lpstr>
      <vt:lpstr>PowerPoint-Präsentation</vt:lpstr>
      <vt:lpstr>Distributed Representation</vt:lpstr>
      <vt:lpstr>Distributed Representation</vt:lpstr>
      <vt:lpstr>Distributed Representation</vt:lpstr>
      <vt:lpstr>Distributed Representation</vt:lpstr>
      <vt:lpstr>Exponential Gains from Depth</vt:lpstr>
      <vt:lpstr>Providing Clues to Discover Underlying Causes </vt:lpstr>
      <vt:lpstr>Providing Clues to Discover Underlying Causes </vt:lpstr>
      <vt:lpstr>Providing Clues to Discover Underlying Causes </vt:lpstr>
      <vt:lpstr>State of the Art</vt:lpstr>
      <vt:lpstr>Further/Future Research</vt:lpstr>
      <vt:lpstr>Conclusions </vt:lpstr>
      <vt:lpstr>Discussion </vt:lpstr>
      <vt:lpstr>References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Concepts in Deep Learning: Representation Learning</dc:title>
  <dc:creator>Luisa Abels</dc:creator>
  <cp:lastModifiedBy>Laura Hellmann</cp:lastModifiedBy>
  <cp:revision>22</cp:revision>
  <dcterms:created xsi:type="dcterms:W3CDTF">2024-12-03T15:57:29Z</dcterms:created>
  <dcterms:modified xsi:type="dcterms:W3CDTF">2024-12-19T10:00:57Z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